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Lst>
  <p:sldSz cx="12192000" cy="16256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70" d="100"/>
          <a:sy n="70" d="100"/>
        </p:scale>
        <p:origin x="73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2660416"/>
            <a:ext cx="9144000" cy="5659496"/>
          </a:xfrm>
        </p:spPr>
        <p:txBody>
          <a:bodyPr anchor="b"/>
          <a:lstStyle>
            <a:lvl1pPr algn="ctr">
              <a:defRPr sz="2531"/>
            </a:lvl1pPr>
          </a:lstStyle>
          <a:p>
            <a:r>
              <a:rPr kumimoji="1" lang="ja-JP" altLang="en-US"/>
              <a:t>マスター タイトルの書式設定</a:t>
            </a:r>
          </a:p>
        </p:txBody>
      </p:sp>
      <p:sp>
        <p:nvSpPr>
          <p:cNvPr id="3" name="サブタイトル 2"/>
          <p:cNvSpPr>
            <a:spLocks noGrp="1"/>
          </p:cNvSpPr>
          <p:nvPr>
            <p:ph type="subTitle" idx="1"/>
          </p:nvPr>
        </p:nvSpPr>
        <p:spPr>
          <a:xfrm>
            <a:off x="1524000" y="8538166"/>
            <a:ext cx="9144000" cy="3924769"/>
          </a:xfrm>
        </p:spPr>
        <p:txBody>
          <a:bodyPr/>
          <a:lstStyle>
            <a:lvl1pPr marL="0" indent="0" algn="ctr">
              <a:buNone/>
              <a:defRPr sz="1013"/>
            </a:lvl1pPr>
            <a:lvl2pPr marL="192881" indent="0" algn="ctr">
              <a:buNone/>
              <a:defRPr sz="844"/>
            </a:lvl2pPr>
            <a:lvl3pPr marL="385763" indent="0" algn="ctr">
              <a:buNone/>
              <a:defRPr sz="760"/>
            </a:lvl3pPr>
            <a:lvl4pPr marL="578644" indent="0" algn="ctr">
              <a:buNone/>
              <a:defRPr sz="675"/>
            </a:lvl4pPr>
            <a:lvl5pPr marL="771525" indent="0" algn="ctr">
              <a:buNone/>
              <a:defRPr sz="675"/>
            </a:lvl5pPr>
            <a:lvl6pPr marL="964406" indent="0" algn="ctr">
              <a:buNone/>
              <a:defRPr sz="675"/>
            </a:lvl6pPr>
            <a:lvl7pPr marL="1157288" indent="0" algn="ctr">
              <a:buNone/>
              <a:defRPr sz="675"/>
            </a:lvl7pPr>
            <a:lvl8pPr marL="1350169" indent="0" algn="ctr">
              <a:buNone/>
              <a:defRPr sz="675"/>
            </a:lvl8pPr>
            <a:lvl9pPr marL="1543050" indent="0" algn="ctr">
              <a:buNone/>
              <a:defRPr sz="675"/>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2634A7C0-1931-4D42-8C60-025C75F77F8F}" type="datetimeFigureOut">
              <a:rPr kumimoji="1" lang="ja-JP" altLang="en-US" smtClean="0"/>
              <a:t>2020/7/28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3805461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634A7C0-1931-4D42-8C60-025C75F77F8F}" type="datetimeFigureOut">
              <a:rPr kumimoji="1" lang="ja-JP" altLang="en-US" smtClean="0"/>
              <a:t>2020/7/28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1531255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1" y="865481"/>
            <a:ext cx="2628899" cy="1377620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865481"/>
            <a:ext cx="7734301" cy="1377620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634A7C0-1931-4D42-8C60-025C75F77F8F}" type="datetimeFigureOut">
              <a:rPr kumimoji="1" lang="ja-JP" altLang="en-US" smtClean="0"/>
              <a:t>2020/7/28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995048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634A7C0-1931-4D42-8C60-025C75F77F8F}" type="datetimeFigureOut">
              <a:rPr kumimoji="1" lang="ja-JP" altLang="en-US" smtClean="0"/>
              <a:t>2020/7/28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868943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1" y="4052713"/>
            <a:ext cx="10515600" cy="6762043"/>
          </a:xfrm>
        </p:spPr>
        <p:txBody>
          <a:bodyPr anchor="b"/>
          <a:lstStyle>
            <a:lvl1pPr>
              <a:defRPr sz="2531"/>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1" y="10878730"/>
            <a:ext cx="10515600" cy="3555999"/>
          </a:xfrm>
        </p:spPr>
        <p:txBody>
          <a:bodyPr/>
          <a:lstStyle>
            <a:lvl1pPr marL="0" indent="0">
              <a:buNone/>
              <a:defRPr sz="1013">
                <a:solidFill>
                  <a:schemeClr val="tx1">
                    <a:tint val="75000"/>
                  </a:schemeClr>
                </a:solidFill>
              </a:defRPr>
            </a:lvl1pPr>
            <a:lvl2pPr marL="192881" indent="0">
              <a:buNone/>
              <a:defRPr sz="844">
                <a:solidFill>
                  <a:schemeClr val="tx1">
                    <a:tint val="75000"/>
                  </a:schemeClr>
                </a:solidFill>
              </a:defRPr>
            </a:lvl2pPr>
            <a:lvl3pPr marL="385763" indent="0">
              <a:buNone/>
              <a:defRPr sz="760">
                <a:solidFill>
                  <a:schemeClr val="tx1">
                    <a:tint val="75000"/>
                  </a:schemeClr>
                </a:solidFill>
              </a:defRPr>
            </a:lvl3pPr>
            <a:lvl4pPr marL="578644" indent="0">
              <a:buNone/>
              <a:defRPr sz="675">
                <a:solidFill>
                  <a:schemeClr val="tx1">
                    <a:tint val="75000"/>
                  </a:schemeClr>
                </a:solidFill>
              </a:defRPr>
            </a:lvl4pPr>
            <a:lvl5pPr marL="771525" indent="0">
              <a:buNone/>
              <a:defRPr sz="675">
                <a:solidFill>
                  <a:schemeClr val="tx1">
                    <a:tint val="75000"/>
                  </a:schemeClr>
                </a:solidFill>
              </a:defRPr>
            </a:lvl5pPr>
            <a:lvl6pPr marL="964406" indent="0">
              <a:buNone/>
              <a:defRPr sz="675">
                <a:solidFill>
                  <a:schemeClr val="tx1">
                    <a:tint val="75000"/>
                  </a:schemeClr>
                </a:solidFill>
              </a:defRPr>
            </a:lvl6pPr>
            <a:lvl7pPr marL="1157288" indent="0">
              <a:buNone/>
              <a:defRPr sz="675">
                <a:solidFill>
                  <a:schemeClr val="tx1">
                    <a:tint val="75000"/>
                  </a:schemeClr>
                </a:solidFill>
              </a:defRPr>
            </a:lvl7pPr>
            <a:lvl8pPr marL="1350169" indent="0">
              <a:buNone/>
              <a:defRPr sz="675">
                <a:solidFill>
                  <a:schemeClr val="tx1">
                    <a:tint val="75000"/>
                  </a:schemeClr>
                </a:solidFill>
              </a:defRPr>
            </a:lvl8pPr>
            <a:lvl9pPr marL="1543050" indent="0">
              <a:buNone/>
              <a:defRPr sz="675">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2634A7C0-1931-4D42-8C60-025C75F77F8F}" type="datetimeFigureOut">
              <a:rPr kumimoji="1" lang="ja-JP" altLang="en-US" smtClean="0"/>
              <a:t>2020/7/28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1733526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1" y="4327408"/>
            <a:ext cx="5181600" cy="103142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1" y="4327408"/>
            <a:ext cx="5181600" cy="103142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634A7C0-1931-4D42-8C60-025C75F77F8F}" type="datetimeFigureOut">
              <a:rPr kumimoji="1" lang="ja-JP" altLang="en-US" smtClean="0"/>
              <a:t>2020/7/28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50126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9" y="865483"/>
            <a:ext cx="10515600" cy="3142075"/>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90" y="3984979"/>
            <a:ext cx="5157787" cy="1952976"/>
          </a:xfrm>
        </p:spPr>
        <p:txBody>
          <a:bodyPr anchor="b"/>
          <a:lstStyle>
            <a:lvl1pPr marL="0" indent="0">
              <a:buNone/>
              <a:defRPr sz="1013" b="1"/>
            </a:lvl1pPr>
            <a:lvl2pPr marL="192881" indent="0">
              <a:buNone/>
              <a:defRPr sz="844" b="1"/>
            </a:lvl2pPr>
            <a:lvl3pPr marL="385763" indent="0">
              <a:buNone/>
              <a:defRPr sz="760" b="1"/>
            </a:lvl3pPr>
            <a:lvl4pPr marL="578644" indent="0">
              <a:buNone/>
              <a:defRPr sz="675" b="1"/>
            </a:lvl4pPr>
            <a:lvl5pPr marL="771525" indent="0">
              <a:buNone/>
              <a:defRPr sz="675" b="1"/>
            </a:lvl5pPr>
            <a:lvl6pPr marL="964406" indent="0">
              <a:buNone/>
              <a:defRPr sz="675" b="1"/>
            </a:lvl6pPr>
            <a:lvl7pPr marL="1157288" indent="0">
              <a:buNone/>
              <a:defRPr sz="675" b="1"/>
            </a:lvl7pPr>
            <a:lvl8pPr marL="1350169" indent="0">
              <a:buNone/>
              <a:defRPr sz="675" b="1"/>
            </a:lvl8pPr>
            <a:lvl9pPr marL="1543050" indent="0">
              <a:buNone/>
              <a:defRPr sz="675"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90" y="5937958"/>
            <a:ext cx="5157787" cy="8733839"/>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2" y="3984979"/>
            <a:ext cx="5183188" cy="1952976"/>
          </a:xfrm>
        </p:spPr>
        <p:txBody>
          <a:bodyPr anchor="b"/>
          <a:lstStyle>
            <a:lvl1pPr marL="0" indent="0">
              <a:buNone/>
              <a:defRPr sz="1013" b="1"/>
            </a:lvl1pPr>
            <a:lvl2pPr marL="192881" indent="0">
              <a:buNone/>
              <a:defRPr sz="844" b="1"/>
            </a:lvl2pPr>
            <a:lvl3pPr marL="385763" indent="0">
              <a:buNone/>
              <a:defRPr sz="760" b="1"/>
            </a:lvl3pPr>
            <a:lvl4pPr marL="578644" indent="0">
              <a:buNone/>
              <a:defRPr sz="675" b="1"/>
            </a:lvl4pPr>
            <a:lvl5pPr marL="771525" indent="0">
              <a:buNone/>
              <a:defRPr sz="675" b="1"/>
            </a:lvl5pPr>
            <a:lvl6pPr marL="964406" indent="0">
              <a:buNone/>
              <a:defRPr sz="675" b="1"/>
            </a:lvl6pPr>
            <a:lvl7pPr marL="1157288" indent="0">
              <a:buNone/>
              <a:defRPr sz="675" b="1"/>
            </a:lvl7pPr>
            <a:lvl8pPr marL="1350169" indent="0">
              <a:buNone/>
              <a:defRPr sz="675" b="1"/>
            </a:lvl8pPr>
            <a:lvl9pPr marL="1543050" indent="0">
              <a:buNone/>
              <a:defRPr sz="675"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2" y="5937958"/>
            <a:ext cx="5183188" cy="8733839"/>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2634A7C0-1931-4D42-8C60-025C75F77F8F}" type="datetimeFigureOut">
              <a:rPr kumimoji="1" lang="ja-JP" altLang="en-US" smtClean="0"/>
              <a:t>2020/7/28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1156923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2634A7C0-1931-4D42-8C60-025C75F77F8F}" type="datetimeFigureOut">
              <a:rPr kumimoji="1" lang="ja-JP" altLang="en-US" smtClean="0"/>
              <a:t>2020/7/28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886840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634A7C0-1931-4D42-8C60-025C75F77F8F}" type="datetimeFigureOut">
              <a:rPr kumimoji="1" lang="ja-JP" altLang="en-US" smtClean="0"/>
              <a:t>2020/7/28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319338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9" y="1083733"/>
            <a:ext cx="3932237" cy="3793067"/>
          </a:xfrm>
        </p:spPr>
        <p:txBody>
          <a:bodyPr anchor="b"/>
          <a:lstStyle>
            <a:lvl1pPr>
              <a:defRPr sz="135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9" y="2340564"/>
            <a:ext cx="6172201" cy="11552296"/>
          </a:xfrm>
        </p:spPr>
        <p:txBody>
          <a:bodyPr/>
          <a:lstStyle>
            <a:lvl1pPr>
              <a:defRPr sz="1350"/>
            </a:lvl1pPr>
            <a:lvl2pPr>
              <a:defRPr sz="1181"/>
            </a:lvl2pPr>
            <a:lvl3pPr>
              <a:defRPr sz="1013"/>
            </a:lvl3pPr>
            <a:lvl4pPr>
              <a:defRPr sz="844"/>
            </a:lvl4pPr>
            <a:lvl5pPr>
              <a:defRPr sz="844"/>
            </a:lvl5pPr>
            <a:lvl6pPr>
              <a:defRPr sz="844"/>
            </a:lvl6pPr>
            <a:lvl7pPr>
              <a:defRPr sz="844"/>
            </a:lvl7pPr>
            <a:lvl8pPr>
              <a:defRPr sz="844"/>
            </a:lvl8pPr>
            <a:lvl9pPr>
              <a:defRPr sz="844"/>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9" y="4876800"/>
            <a:ext cx="3932237" cy="9034875"/>
          </a:xfrm>
        </p:spPr>
        <p:txBody>
          <a:bodyPr/>
          <a:lstStyle>
            <a:lvl1pPr marL="0" indent="0">
              <a:buNone/>
              <a:defRPr sz="675"/>
            </a:lvl1pPr>
            <a:lvl2pPr marL="192881" indent="0">
              <a:buNone/>
              <a:defRPr sz="591"/>
            </a:lvl2pPr>
            <a:lvl3pPr marL="385763" indent="0">
              <a:buNone/>
              <a:defRPr sz="506"/>
            </a:lvl3pPr>
            <a:lvl4pPr marL="578644" indent="0">
              <a:buNone/>
              <a:defRPr sz="422"/>
            </a:lvl4pPr>
            <a:lvl5pPr marL="771525" indent="0">
              <a:buNone/>
              <a:defRPr sz="422"/>
            </a:lvl5pPr>
            <a:lvl6pPr marL="964406" indent="0">
              <a:buNone/>
              <a:defRPr sz="422"/>
            </a:lvl6pPr>
            <a:lvl7pPr marL="1157288" indent="0">
              <a:buNone/>
              <a:defRPr sz="422"/>
            </a:lvl7pPr>
            <a:lvl8pPr marL="1350169" indent="0">
              <a:buNone/>
              <a:defRPr sz="422"/>
            </a:lvl8pPr>
            <a:lvl9pPr marL="1543050" indent="0">
              <a:buNone/>
              <a:defRPr sz="422"/>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634A7C0-1931-4D42-8C60-025C75F77F8F}" type="datetimeFigureOut">
              <a:rPr kumimoji="1" lang="ja-JP" altLang="en-US" smtClean="0"/>
              <a:t>2020/7/28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2715373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9" y="1083733"/>
            <a:ext cx="3932237" cy="3793067"/>
          </a:xfrm>
        </p:spPr>
        <p:txBody>
          <a:bodyPr anchor="b"/>
          <a:lstStyle>
            <a:lvl1pPr>
              <a:defRPr sz="1350"/>
            </a:lvl1pPr>
          </a:lstStyle>
          <a:p>
            <a:r>
              <a:rPr kumimoji="1" lang="ja-JP" altLang="en-US"/>
              <a:t>マスター タイトルの書式設定</a:t>
            </a:r>
          </a:p>
        </p:txBody>
      </p:sp>
      <p:sp>
        <p:nvSpPr>
          <p:cNvPr id="3" name="図プレースホルダー 2"/>
          <p:cNvSpPr>
            <a:spLocks noGrp="1"/>
          </p:cNvSpPr>
          <p:nvPr>
            <p:ph type="pic" idx="1"/>
          </p:nvPr>
        </p:nvSpPr>
        <p:spPr>
          <a:xfrm>
            <a:off x="5183189" y="2340564"/>
            <a:ext cx="6172201" cy="11552296"/>
          </a:xfrm>
        </p:spPr>
        <p:txBody>
          <a:bodyPr/>
          <a:lstStyle>
            <a:lvl1pPr marL="0" indent="0">
              <a:buNone/>
              <a:defRPr sz="1350"/>
            </a:lvl1pPr>
            <a:lvl2pPr marL="192881" indent="0">
              <a:buNone/>
              <a:defRPr sz="1181"/>
            </a:lvl2pPr>
            <a:lvl3pPr marL="385763" indent="0">
              <a:buNone/>
              <a:defRPr sz="1013"/>
            </a:lvl3pPr>
            <a:lvl4pPr marL="578644" indent="0">
              <a:buNone/>
              <a:defRPr sz="844"/>
            </a:lvl4pPr>
            <a:lvl5pPr marL="771525" indent="0">
              <a:buNone/>
              <a:defRPr sz="844"/>
            </a:lvl5pPr>
            <a:lvl6pPr marL="964406" indent="0">
              <a:buNone/>
              <a:defRPr sz="844"/>
            </a:lvl6pPr>
            <a:lvl7pPr marL="1157288" indent="0">
              <a:buNone/>
              <a:defRPr sz="844"/>
            </a:lvl7pPr>
            <a:lvl8pPr marL="1350169" indent="0">
              <a:buNone/>
              <a:defRPr sz="844"/>
            </a:lvl8pPr>
            <a:lvl9pPr marL="1543050" indent="0">
              <a:buNone/>
              <a:defRPr sz="844"/>
            </a:lvl9pPr>
          </a:lstStyle>
          <a:p>
            <a:r>
              <a:rPr kumimoji="1" lang="ja-JP" altLang="en-US"/>
              <a:t>図を追加</a:t>
            </a:r>
          </a:p>
        </p:txBody>
      </p:sp>
      <p:sp>
        <p:nvSpPr>
          <p:cNvPr id="4" name="テキスト プレースホルダー 3"/>
          <p:cNvSpPr>
            <a:spLocks noGrp="1"/>
          </p:cNvSpPr>
          <p:nvPr>
            <p:ph type="body" sz="half" idx="2"/>
          </p:nvPr>
        </p:nvSpPr>
        <p:spPr>
          <a:xfrm>
            <a:off x="839789" y="4876800"/>
            <a:ext cx="3932237" cy="9034875"/>
          </a:xfrm>
        </p:spPr>
        <p:txBody>
          <a:bodyPr/>
          <a:lstStyle>
            <a:lvl1pPr marL="0" indent="0">
              <a:buNone/>
              <a:defRPr sz="675"/>
            </a:lvl1pPr>
            <a:lvl2pPr marL="192881" indent="0">
              <a:buNone/>
              <a:defRPr sz="591"/>
            </a:lvl2pPr>
            <a:lvl3pPr marL="385763" indent="0">
              <a:buNone/>
              <a:defRPr sz="506"/>
            </a:lvl3pPr>
            <a:lvl4pPr marL="578644" indent="0">
              <a:buNone/>
              <a:defRPr sz="422"/>
            </a:lvl4pPr>
            <a:lvl5pPr marL="771525" indent="0">
              <a:buNone/>
              <a:defRPr sz="422"/>
            </a:lvl5pPr>
            <a:lvl6pPr marL="964406" indent="0">
              <a:buNone/>
              <a:defRPr sz="422"/>
            </a:lvl6pPr>
            <a:lvl7pPr marL="1157288" indent="0">
              <a:buNone/>
              <a:defRPr sz="422"/>
            </a:lvl7pPr>
            <a:lvl8pPr marL="1350169" indent="0">
              <a:buNone/>
              <a:defRPr sz="422"/>
            </a:lvl8pPr>
            <a:lvl9pPr marL="1543050" indent="0">
              <a:buNone/>
              <a:defRPr sz="422"/>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634A7C0-1931-4D42-8C60-025C75F77F8F}" type="datetimeFigureOut">
              <a:rPr kumimoji="1" lang="ja-JP" altLang="en-US" smtClean="0"/>
              <a:t>2020/7/28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2405194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2" y="865483"/>
            <a:ext cx="10515600" cy="3142075"/>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2" y="4327408"/>
            <a:ext cx="10515600" cy="1031428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1" y="15066908"/>
            <a:ext cx="2743200" cy="865481"/>
          </a:xfrm>
          <a:prstGeom prst="rect">
            <a:avLst/>
          </a:prstGeom>
        </p:spPr>
        <p:txBody>
          <a:bodyPr vert="horz" lIns="91440" tIns="45720" rIns="91440" bIns="45720" rtlCol="0" anchor="ctr"/>
          <a:lstStyle>
            <a:lvl1pPr algn="l">
              <a:defRPr sz="506">
                <a:solidFill>
                  <a:schemeClr val="tx1">
                    <a:tint val="75000"/>
                  </a:schemeClr>
                </a:solidFill>
              </a:defRPr>
            </a:lvl1pPr>
          </a:lstStyle>
          <a:p>
            <a:fld id="{2634A7C0-1931-4D42-8C60-025C75F77F8F}" type="datetimeFigureOut">
              <a:rPr kumimoji="1" lang="ja-JP" altLang="en-US" smtClean="0"/>
              <a:t>2020/7/28</a:t>
            </a:fld>
            <a:endParaRPr kumimoji="1" lang="ja-JP" altLang="en-US"/>
          </a:p>
        </p:txBody>
      </p:sp>
      <p:sp>
        <p:nvSpPr>
          <p:cNvPr id="5" name="フッター プレースホルダー 4"/>
          <p:cNvSpPr>
            <a:spLocks noGrp="1"/>
          </p:cNvSpPr>
          <p:nvPr>
            <p:ph type="ftr" sz="quarter" idx="3"/>
          </p:nvPr>
        </p:nvSpPr>
        <p:spPr>
          <a:xfrm>
            <a:off x="4038602" y="15066908"/>
            <a:ext cx="4114800" cy="865481"/>
          </a:xfrm>
          <a:prstGeom prst="rect">
            <a:avLst/>
          </a:prstGeom>
        </p:spPr>
        <p:txBody>
          <a:bodyPr vert="horz" lIns="91440" tIns="45720" rIns="91440" bIns="45720" rtlCol="0" anchor="ctr"/>
          <a:lstStyle>
            <a:lvl1pPr algn="ctr">
              <a:defRPr sz="506">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1" y="15066908"/>
            <a:ext cx="2743200" cy="865481"/>
          </a:xfrm>
          <a:prstGeom prst="rect">
            <a:avLst/>
          </a:prstGeom>
        </p:spPr>
        <p:txBody>
          <a:bodyPr vert="horz" lIns="91440" tIns="45720" rIns="91440" bIns="45720" rtlCol="0" anchor="ctr"/>
          <a:lstStyle>
            <a:lvl1pPr algn="r">
              <a:defRPr sz="506">
                <a:solidFill>
                  <a:schemeClr val="tx1">
                    <a:tint val="75000"/>
                  </a:schemeClr>
                </a:solidFill>
              </a:defRPr>
            </a:lvl1pPr>
          </a:lstStyle>
          <a:p>
            <a:fld id="{5DE7A549-C890-48AF-A539-B9E6EF455443}" type="slidenum">
              <a:rPr kumimoji="1" lang="ja-JP" altLang="en-US" smtClean="0"/>
              <a:t>‹#›</a:t>
            </a:fld>
            <a:endParaRPr kumimoji="1" lang="ja-JP" altLang="en-US"/>
          </a:p>
        </p:txBody>
      </p:sp>
    </p:spTree>
    <p:extLst>
      <p:ext uri="{BB962C8B-B14F-4D97-AF65-F5344CB8AC3E}">
        <p14:creationId xmlns:p14="http://schemas.microsoft.com/office/powerpoint/2010/main" val="9874705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385763" rtl="0" eaLnBrk="1" latinLnBrk="0" hangingPunct="1">
        <a:lnSpc>
          <a:spcPct val="90000"/>
        </a:lnSpc>
        <a:spcBef>
          <a:spcPct val="0"/>
        </a:spcBef>
        <a:buNone/>
        <a:defRPr kumimoji="1" sz="1856" kern="1200">
          <a:solidFill>
            <a:schemeClr val="tx1"/>
          </a:solidFill>
          <a:latin typeface="+mj-lt"/>
          <a:ea typeface="+mj-ea"/>
          <a:cs typeface="+mj-cs"/>
        </a:defRPr>
      </a:lvl1pPr>
    </p:titleStyle>
    <p:bodyStyle>
      <a:lvl1pPr marL="96441" indent="-96441" algn="l" defTabSz="385763" rtl="0" eaLnBrk="1" latinLnBrk="0" hangingPunct="1">
        <a:lnSpc>
          <a:spcPct val="90000"/>
        </a:lnSpc>
        <a:spcBef>
          <a:spcPts val="422"/>
        </a:spcBef>
        <a:buFont typeface="Arial" panose="020B0604020202020204" pitchFamily="34" charset="0"/>
        <a:buChar char="•"/>
        <a:defRPr kumimoji="1" sz="1181" kern="1200">
          <a:solidFill>
            <a:schemeClr val="tx1"/>
          </a:solidFill>
          <a:latin typeface="+mn-lt"/>
          <a:ea typeface="+mn-ea"/>
          <a:cs typeface="+mn-cs"/>
        </a:defRPr>
      </a:lvl1pPr>
      <a:lvl2pPr marL="289322" indent="-96441" algn="l" defTabSz="385763" rtl="0" eaLnBrk="1" latinLnBrk="0" hangingPunct="1">
        <a:lnSpc>
          <a:spcPct val="90000"/>
        </a:lnSpc>
        <a:spcBef>
          <a:spcPts val="211"/>
        </a:spcBef>
        <a:buFont typeface="Arial" panose="020B0604020202020204" pitchFamily="34" charset="0"/>
        <a:buChar char="•"/>
        <a:defRPr kumimoji="1" sz="1013" kern="1200">
          <a:solidFill>
            <a:schemeClr val="tx1"/>
          </a:solidFill>
          <a:latin typeface="+mn-lt"/>
          <a:ea typeface="+mn-ea"/>
          <a:cs typeface="+mn-cs"/>
        </a:defRPr>
      </a:lvl2pPr>
      <a:lvl3pPr marL="482204" indent="-96441" algn="l" defTabSz="385763" rtl="0" eaLnBrk="1" latinLnBrk="0" hangingPunct="1">
        <a:lnSpc>
          <a:spcPct val="90000"/>
        </a:lnSpc>
        <a:spcBef>
          <a:spcPts val="211"/>
        </a:spcBef>
        <a:buFont typeface="Arial" panose="020B0604020202020204" pitchFamily="34" charset="0"/>
        <a:buChar char="•"/>
        <a:defRPr kumimoji="1" sz="844" kern="1200">
          <a:solidFill>
            <a:schemeClr val="tx1"/>
          </a:solidFill>
          <a:latin typeface="+mn-lt"/>
          <a:ea typeface="+mn-ea"/>
          <a:cs typeface="+mn-cs"/>
        </a:defRPr>
      </a:lvl3pPr>
      <a:lvl4pPr marL="675085" indent="-96441" algn="l" defTabSz="385763" rtl="0" eaLnBrk="1" latinLnBrk="0" hangingPunct="1">
        <a:lnSpc>
          <a:spcPct val="90000"/>
        </a:lnSpc>
        <a:spcBef>
          <a:spcPts val="211"/>
        </a:spcBef>
        <a:buFont typeface="Arial" panose="020B0604020202020204" pitchFamily="34" charset="0"/>
        <a:buChar char="•"/>
        <a:defRPr kumimoji="1" sz="760" kern="1200">
          <a:solidFill>
            <a:schemeClr val="tx1"/>
          </a:solidFill>
          <a:latin typeface="+mn-lt"/>
          <a:ea typeface="+mn-ea"/>
          <a:cs typeface="+mn-cs"/>
        </a:defRPr>
      </a:lvl4pPr>
      <a:lvl5pPr marL="867966" indent="-96441" algn="l" defTabSz="385763" rtl="0" eaLnBrk="1" latinLnBrk="0" hangingPunct="1">
        <a:lnSpc>
          <a:spcPct val="90000"/>
        </a:lnSpc>
        <a:spcBef>
          <a:spcPts val="211"/>
        </a:spcBef>
        <a:buFont typeface="Arial" panose="020B0604020202020204" pitchFamily="34" charset="0"/>
        <a:buChar char="•"/>
        <a:defRPr kumimoji="1" sz="760" kern="1200">
          <a:solidFill>
            <a:schemeClr val="tx1"/>
          </a:solidFill>
          <a:latin typeface="+mn-lt"/>
          <a:ea typeface="+mn-ea"/>
          <a:cs typeface="+mn-cs"/>
        </a:defRPr>
      </a:lvl5pPr>
      <a:lvl6pPr marL="1060847" indent="-96441" algn="l" defTabSz="385763" rtl="0" eaLnBrk="1" latinLnBrk="0" hangingPunct="1">
        <a:lnSpc>
          <a:spcPct val="90000"/>
        </a:lnSpc>
        <a:spcBef>
          <a:spcPts val="211"/>
        </a:spcBef>
        <a:buFont typeface="Arial" panose="020B0604020202020204" pitchFamily="34" charset="0"/>
        <a:buChar char="•"/>
        <a:defRPr kumimoji="1" sz="760" kern="1200">
          <a:solidFill>
            <a:schemeClr val="tx1"/>
          </a:solidFill>
          <a:latin typeface="+mn-lt"/>
          <a:ea typeface="+mn-ea"/>
          <a:cs typeface="+mn-cs"/>
        </a:defRPr>
      </a:lvl6pPr>
      <a:lvl7pPr marL="1253729" indent="-96441" algn="l" defTabSz="385763" rtl="0" eaLnBrk="1" latinLnBrk="0" hangingPunct="1">
        <a:lnSpc>
          <a:spcPct val="90000"/>
        </a:lnSpc>
        <a:spcBef>
          <a:spcPts val="211"/>
        </a:spcBef>
        <a:buFont typeface="Arial" panose="020B0604020202020204" pitchFamily="34" charset="0"/>
        <a:buChar char="•"/>
        <a:defRPr kumimoji="1" sz="760" kern="1200">
          <a:solidFill>
            <a:schemeClr val="tx1"/>
          </a:solidFill>
          <a:latin typeface="+mn-lt"/>
          <a:ea typeface="+mn-ea"/>
          <a:cs typeface="+mn-cs"/>
        </a:defRPr>
      </a:lvl7pPr>
      <a:lvl8pPr marL="1446610" indent="-96441" algn="l" defTabSz="385763" rtl="0" eaLnBrk="1" latinLnBrk="0" hangingPunct="1">
        <a:lnSpc>
          <a:spcPct val="90000"/>
        </a:lnSpc>
        <a:spcBef>
          <a:spcPts val="211"/>
        </a:spcBef>
        <a:buFont typeface="Arial" panose="020B0604020202020204" pitchFamily="34" charset="0"/>
        <a:buChar char="•"/>
        <a:defRPr kumimoji="1" sz="760" kern="1200">
          <a:solidFill>
            <a:schemeClr val="tx1"/>
          </a:solidFill>
          <a:latin typeface="+mn-lt"/>
          <a:ea typeface="+mn-ea"/>
          <a:cs typeface="+mn-cs"/>
        </a:defRPr>
      </a:lvl8pPr>
      <a:lvl9pPr marL="1639491" indent="-96441" algn="l" defTabSz="385763" rtl="0" eaLnBrk="1" latinLnBrk="0" hangingPunct="1">
        <a:lnSpc>
          <a:spcPct val="90000"/>
        </a:lnSpc>
        <a:spcBef>
          <a:spcPts val="211"/>
        </a:spcBef>
        <a:buFont typeface="Arial" panose="020B0604020202020204" pitchFamily="34" charset="0"/>
        <a:buChar char="•"/>
        <a:defRPr kumimoji="1" sz="760" kern="1200">
          <a:solidFill>
            <a:schemeClr val="tx1"/>
          </a:solidFill>
          <a:latin typeface="+mn-lt"/>
          <a:ea typeface="+mn-ea"/>
          <a:cs typeface="+mn-cs"/>
        </a:defRPr>
      </a:lvl9pPr>
    </p:bodyStyle>
    <p:otherStyle>
      <a:defPPr>
        <a:defRPr lang="ja-JP"/>
      </a:defPPr>
      <a:lvl1pPr marL="0" algn="l" defTabSz="385763" rtl="0" eaLnBrk="1" latinLnBrk="0" hangingPunct="1">
        <a:defRPr kumimoji="1" sz="760" kern="1200">
          <a:solidFill>
            <a:schemeClr val="tx1"/>
          </a:solidFill>
          <a:latin typeface="+mn-lt"/>
          <a:ea typeface="+mn-ea"/>
          <a:cs typeface="+mn-cs"/>
        </a:defRPr>
      </a:lvl1pPr>
      <a:lvl2pPr marL="192881" algn="l" defTabSz="385763" rtl="0" eaLnBrk="1" latinLnBrk="0" hangingPunct="1">
        <a:defRPr kumimoji="1" sz="760" kern="1200">
          <a:solidFill>
            <a:schemeClr val="tx1"/>
          </a:solidFill>
          <a:latin typeface="+mn-lt"/>
          <a:ea typeface="+mn-ea"/>
          <a:cs typeface="+mn-cs"/>
        </a:defRPr>
      </a:lvl2pPr>
      <a:lvl3pPr marL="385763" algn="l" defTabSz="385763" rtl="0" eaLnBrk="1" latinLnBrk="0" hangingPunct="1">
        <a:defRPr kumimoji="1" sz="760" kern="1200">
          <a:solidFill>
            <a:schemeClr val="tx1"/>
          </a:solidFill>
          <a:latin typeface="+mn-lt"/>
          <a:ea typeface="+mn-ea"/>
          <a:cs typeface="+mn-cs"/>
        </a:defRPr>
      </a:lvl3pPr>
      <a:lvl4pPr marL="578644" algn="l" defTabSz="385763" rtl="0" eaLnBrk="1" latinLnBrk="0" hangingPunct="1">
        <a:defRPr kumimoji="1" sz="760" kern="1200">
          <a:solidFill>
            <a:schemeClr val="tx1"/>
          </a:solidFill>
          <a:latin typeface="+mn-lt"/>
          <a:ea typeface="+mn-ea"/>
          <a:cs typeface="+mn-cs"/>
        </a:defRPr>
      </a:lvl4pPr>
      <a:lvl5pPr marL="771525" algn="l" defTabSz="385763" rtl="0" eaLnBrk="1" latinLnBrk="0" hangingPunct="1">
        <a:defRPr kumimoji="1" sz="760" kern="1200">
          <a:solidFill>
            <a:schemeClr val="tx1"/>
          </a:solidFill>
          <a:latin typeface="+mn-lt"/>
          <a:ea typeface="+mn-ea"/>
          <a:cs typeface="+mn-cs"/>
        </a:defRPr>
      </a:lvl5pPr>
      <a:lvl6pPr marL="964406" algn="l" defTabSz="385763" rtl="0" eaLnBrk="1" latinLnBrk="0" hangingPunct="1">
        <a:defRPr kumimoji="1" sz="760" kern="1200">
          <a:solidFill>
            <a:schemeClr val="tx1"/>
          </a:solidFill>
          <a:latin typeface="+mn-lt"/>
          <a:ea typeface="+mn-ea"/>
          <a:cs typeface="+mn-cs"/>
        </a:defRPr>
      </a:lvl6pPr>
      <a:lvl7pPr marL="1157288" algn="l" defTabSz="385763" rtl="0" eaLnBrk="1" latinLnBrk="0" hangingPunct="1">
        <a:defRPr kumimoji="1" sz="760" kern="1200">
          <a:solidFill>
            <a:schemeClr val="tx1"/>
          </a:solidFill>
          <a:latin typeface="+mn-lt"/>
          <a:ea typeface="+mn-ea"/>
          <a:cs typeface="+mn-cs"/>
        </a:defRPr>
      </a:lvl7pPr>
      <a:lvl8pPr marL="1350169" algn="l" defTabSz="385763" rtl="0" eaLnBrk="1" latinLnBrk="0" hangingPunct="1">
        <a:defRPr kumimoji="1" sz="760" kern="1200">
          <a:solidFill>
            <a:schemeClr val="tx1"/>
          </a:solidFill>
          <a:latin typeface="+mn-lt"/>
          <a:ea typeface="+mn-ea"/>
          <a:cs typeface="+mn-cs"/>
        </a:defRPr>
      </a:lvl8pPr>
      <a:lvl9pPr marL="1543050" algn="l" defTabSz="385763" rtl="0" eaLnBrk="1" latinLnBrk="0" hangingPunct="1">
        <a:defRPr kumimoji="1" sz="7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361777" y="3381967"/>
            <a:ext cx="11625172" cy="3296623"/>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正方形/長方形 14"/>
          <p:cNvSpPr/>
          <p:nvPr/>
        </p:nvSpPr>
        <p:spPr>
          <a:xfrm>
            <a:off x="361777" y="6838458"/>
            <a:ext cx="11625172" cy="3401339"/>
          </a:xfrm>
          <a:prstGeom prst="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正方形/長方形 15"/>
          <p:cNvSpPr/>
          <p:nvPr/>
        </p:nvSpPr>
        <p:spPr>
          <a:xfrm>
            <a:off x="361776" y="11015062"/>
            <a:ext cx="11625173" cy="4088424"/>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テキスト ボックス 3"/>
          <p:cNvSpPr txBox="1"/>
          <p:nvPr/>
        </p:nvSpPr>
        <p:spPr>
          <a:xfrm>
            <a:off x="361776" y="826201"/>
            <a:ext cx="11560217" cy="830997"/>
          </a:xfrm>
          <a:prstGeom prst="rect">
            <a:avLst/>
          </a:prstGeom>
          <a:solidFill>
            <a:schemeClr val="tx1"/>
          </a:solidFill>
        </p:spPr>
        <p:txBody>
          <a:bodyPr wrap="square" rtlCol="0">
            <a:spAutoFit/>
          </a:bodyPr>
          <a:lstStyle/>
          <a:p>
            <a:pPr algn="ctr"/>
            <a:r>
              <a:rPr lang="ja-JP" altLang="en-US" sz="4800" dirty="0">
                <a:solidFill>
                  <a:schemeClr val="bg1"/>
                </a:solidFill>
              </a:rPr>
              <a:t>高収益</a:t>
            </a:r>
            <a:r>
              <a:rPr kumimoji="1" lang="ja-JP" altLang="en-US" sz="4800" dirty="0">
                <a:solidFill>
                  <a:schemeClr val="bg1"/>
                </a:solidFill>
              </a:rPr>
              <a:t>次期作支援交付金の御案内</a:t>
            </a:r>
          </a:p>
        </p:txBody>
      </p:sp>
      <p:sp>
        <p:nvSpPr>
          <p:cNvPr id="10" name="テキスト ボックス 9"/>
          <p:cNvSpPr txBox="1"/>
          <p:nvPr/>
        </p:nvSpPr>
        <p:spPr>
          <a:xfrm>
            <a:off x="642138" y="2224270"/>
            <a:ext cx="10980817" cy="1138773"/>
          </a:xfrm>
          <a:prstGeom prst="rect">
            <a:avLst/>
          </a:prstGeom>
          <a:noFill/>
        </p:spPr>
        <p:txBody>
          <a:bodyPr wrap="square" rtlCol="0">
            <a:spAutoFit/>
          </a:bodyPr>
          <a:lstStyle/>
          <a:p>
            <a:r>
              <a:rPr lang="ja-JP" altLang="en-US" sz="4000" dirty="0"/>
              <a:t>▶支援対象となる生産者</a:t>
            </a:r>
            <a:endParaRPr lang="ja-JP" altLang="en-US" sz="2000" dirty="0"/>
          </a:p>
          <a:p>
            <a:r>
              <a:rPr lang="ja-JP" altLang="en-US" sz="2800" dirty="0"/>
              <a:t>令和２年２～４月に「野菜、花き、果樹、茶」の出荷実績がある生産者</a:t>
            </a:r>
            <a:endParaRPr lang="en-US" altLang="ja-JP" sz="2800" dirty="0"/>
          </a:p>
        </p:txBody>
      </p:sp>
      <p:sp>
        <p:nvSpPr>
          <p:cNvPr id="9" name="テキスト ボックス 8"/>
          <p:cNvSpPr txBox="1"/>
          <p:nvPr/>
        </p:nvSpPr>
        <p:spPr>
          <a:xfrm>
            <a:off x="642138" y="3391712"/>
            <a:ext cx="11279855" cy="12034064"/>
          </a:xfrm>
          <a:prstGeom prst="rect">
            <a:avLst/>
          </a:prstGeom>
          <a:noFill/>
        </p:spPr>
        <p:txBody>
          <a:bodyPr wrap="square" rtlCol="0">
            <a:spAutoFit/>
          </a:bodyPr>
          <a:lstStyle/>
          <a:p>
            <a:r>
              <a:rPr lang="ja-JP" altLang="en-US" sz="4000" dirty="0"/>
              <a:t>▶　支援内容１</a:t>
            </a:r>
            <a:r>
              <a:rPr lang="ja-JP" altLang="en-US" sz="4400" dirty="0"/>
              <a:t>　</a:t>
            </a:r>
            <a:endParaRPr lang="en-US" altLang="ja-JP" sz="4400" dirty="0"/>
          </a:p>
          <a:p>
            <a:r>
              <a:rPr lang="ja-JP" altLang="en-US" sz="2800" dirty="0"/>
              <a:t>　</a:t>
            </a:r>
            <a:r>
              <a:rPr lang="ja-JP" altLang="en-US" sz="3200" u="sng" dirty="0">
                <a:solidFill>
                  <a:srgbClr val="FF0000"/>
                </a:solidFill>
              </a:rPr>
              <a:t>５万円</a:t>
            </a:r>
            <a:r>
              <a:rPr lang="en-US" altLang="ja-JP" sz="2400" u="sng" dirty="0">
                <a:solidFill>
                  <a:srgbClr val="FF0000"/>
                </a:solidFill>
              </a:rPr>
              <a:t>/10a</a:t>
            </a:r>
            <a:r>
              <a:rPr lang="ja-JP" altLang="en-US" sz="2400" u="sng" dirty="0">
                <a:solidFill>
                  <a:srgbClr val="FF0000"/>
                </a:solidFill>
              </a:rPr>
              <a:t>　（施設花</a:t>
            </a:r>
            <a:r>
              <a:rPr lang="ja-JP" altLang="en-US" sz="2400" u="sng" dirty="0" err="1">
                <a:solidFill>
                  <a:srgbClr val="FF0000"/>
                </a:solidFill>
              </a:rPr>
              <a:t>き</a:t>
            </a:r>
            <a:r>
              <a:rPr lang="ja-JP" altLang="en-US" sz="2400" u="sng" dirty="0">
                <a:solidFill>
                  <a:srgbClr val="FF0000"/>
                </a:solidFill>
              </a:rPr>
              <a:t>等</a:t>
            </a:r>
            <a:r>
              <a:rPr lang="en-US" altLang="ja-JP" sz="3200" u="sng" dirty="0">
                <a:solidFill>
                  <a:srgbClr val="FF0000"/>
                </a:solidFill>
              </a:rPr>
              <a:t>80</a:t>
            </a:r>
            <a:r>
              <a:rPr lang="ja-JP" altLang="en-US" sz="3200" u="sng" dirty="0">
                <a:solidFill>
                  <a:srgbClr val="FF0000"/>
                </a:solidFill>
              </a:rPr>
              <a:t>万円</a:t>
            </a:r>
            <a:r>
              <a:rPr lang="en-US" altLang="ja-JP" sz="2400" u="sng" dirty="0">
                <a:solidFill>
                  <a:srgbClr val="FF0000"/>
                </a:solidFill>
              </a:rPr>
              <a:t>/10a</a:t>
            </a:r>
            <a:r>
              <a:rPr lang="ja-JP" altLang="en-US" sz="2400" u="sng" dirty="0" err="1">
                <a:solidFill>
                  <a:srgbClr val="FF0000"/>
                </a:solidFill>
              </a:rPr>
              <a:t>、</a:t>
            </a:r>
            <a:r>
              <a:rPr lang="ja-JP" altLang="en-US" sz="2800" u="sng" dirty="0">
                <a:solidFill>
                  <a:srgbClr val="FF0000"/>
                </a:solidFill>
              </a:rPr>
              <a:t>施設果樹</a:t>
            </a:r>
            <a:r>
              <a:rPr lang="en-US" altLang="ja-JP" sz="3200" u="sng" dirty="0">
                <a:solidFill>
                  <a:srgbClr val="FF0000"/>
                </a:solidFill>
              </a:rPr>
              <a:t>25</a:t>
            </a:r>
            <a:r>
              <a:rPr lang="ja-JP" altLang="en-US" sz="3200" u="sng" dirty="0">
                <a:solidFill>
                  <a:srgbClr val="FF0000"/>
                </a:solidFill>
              </a:rPr>
              <a:t>万円</a:t>
            </a:r>
            <a:r>
              <a:rPr lang="en-US" altLang="ja-JP" sz="2400" u="sng" dirty="0">
                <a:solidFill>
                  <a:srgbClr val="FF0000"/>
                </a:solidFill>
              </a:rPr>
              <a:t>/10a</a:t>
            </a:r>
            <a:r>
              <a:rPr lang="ja-JP" altLang="en-US" sz="2800" u="sng" dirty="0">
                <a:solidFill>
                  <a:srgbClr val="FF0000"/>
                </a:solidFill>
              </a:rPr>
              <a:t>）</a:t>
            </a:r>
            <a:endParaRPr lang="en-US" altLang="ja-JP" sz="2800" u="sng" dirty="0">
              <a:solidFill>
                <a:srgbClr val="FF0000"/>
              </a:solidFill>
            </a:endParaRPr>
          </a:p>
          <a:p>
            <a:endParaRPr lang="en-US" altLang="ja-JP" dirty="0"/>
          </a:p>
          <a:p>
            <a:r>
              <a:rPr lang="ja-JP" altLang="en-US" sz="2800" dirty="0"/>
              <a:t>　</a:t>
            </a:r>
            <a:r>
              <a:rPr lang="en-US" altLang="ja-JP" sz="2800" dirty="0"/>
              <a:t>【</a:t>
            </a:r>
            <a:r>
              <a:rPr lang="ja-JP" altLang="en-US" sz="2800" dirty="0"/>
              <a:t>対象となる取組</a:t>
            </a:r>
            <a:r>
              <a:rPr lang="en-US" altLang="ja-JP" sz="2800" dirty="0"/>
              <a:t>】</a:t>
            </a:r>
            <a:r>
              <a:rPr lang="ja-JP" altLang="en-US" sz="2800" dirty="0"/>
              <a:t>　</a:t>
            </a:r>
            <a:endParaRPr lang="en-US" altLang="ja-JP" sz="2800" dirty="0"/>
          </a:p>
          <a:p>
            <a:r>
              <a:rPr lang="ja-JP" altLang="en-US" sz="2800" dirty="0"/>
              <a:t>　・生産・流通コストの削減の取組　・種苗、肥料、農薬等の資材導入</a:t>
            </a:r>
            <a:endParaRPr lang="en-US" altLang="ja-JP" sz="2800" dirty="0"/>
          </a:p>
          <a:p>
            <a:r>
              <a:rPr lang="ja-JP" altLang="en-US" sz="2800" dirty="0"/>
              <a:t>　・土壌改良資材の投入　・自動環境制御装置の活用　</a:t>
            </a:r>
            <a:endParaRPr lang="en-US" altLang="ja-JP" sz="2800" dirty="0"/>
          </a:p>
          <a:p>
            <a:r>
              <a:rPr lang="ja-JP" altLang="en-US" sz="2800" dirty="0"/>
              <a:t>　・作業環境の改善の取組 等</a:t>
            </a:r>
            <a:endParaRPr lang="en-US" altLang="ja-JP" sz="2800" dirty="0"/>
          </a:p>
          <a:p>
            <a:endParaRPr lang="en-US" altLang="ja-JP" dirty="0"/>
          </a:p>
          <a:p>
            <a:r>
              <a:rPr lang="ja-JP" altLang="en-US" sz="4000" dirty="0"/>
              <a:t>▶　支援内容２</a:t>
            </a:r>
            <a:r>
              <a:rPr lang="en-US" altLang="ja-JP" dirty="0"/>
              <a:t> </a:t>
            </a:r>
            <a:r>
              <a:rPr lang="ja-JP" altLang="en-US" sz="2400" dirty="0"/>
              <a:t>　</a:t>
            </a:r>
            <a:endParaRPr lang="en-US" altLang="ja-JP" sz="2400" dirty="0"/>
          </a:p>
          <a:p>
            <a:r>
              <a:rPr lang="ja-JP" altLang="en-US" sz="3200" dirty="0"/>
              <a:t>　</a:t>
            </a:r>
            <a:r>
              <a:rPr lang="ja-JP" altLang="en-US" sz="3600" u="sng" dirty="0">
                <a:solidFill>
                  <a:srgbClr val="FF0000"/>
                </a:solidFill>
              </a:rPr>
              <a:t>２万円</a:t>
            </a:r>
            <a:r>
              <a:rPr lang="en-US" altLang="ja-JP" sz="3200" u="sng" dirty="0">
                <a:solidFill>
                  <a:srgbClr val="FF0000"/>
                </a:solidFill>
              </a:rPr>
              <a:t>/10a</a:t>
            </a:r>
            <a:r>
              <a:rPr lang="en-US" altLang="ja-JP" sz="3200" dirty="0">
                <a:solidFill>
                  <a:srgbClr val="FF0000"/>
                </a:solidFill>
              </a:rPr>
              <a:t> </a:t>
            </a:r>
            <a:r>
              <a:rPr lang="ja-JP" altLang="en-US" sz="3200" dirty="0">
                <a:solidFill>
                  <a:srgbClr val="FF0000"/>
                </a:solidFill>
              </a:rPr>
              <a:t>　</a:t>
            </a:r>
            <a:r>
              <a:rPr lang="ja-JP" altLang="en-US" sz="2800" dirty="0">
                <a:solidFill>
                  <a:srgbClr val="FF0000"/>
                </a:solidFill>
              </a:rPr>
              <a:t>（２万円</a:t>
            </a:r>
            <a:r>
              <a:rPr lang="en-US" altLang="ja-JP" sz="2800" dirty="0">
                <a:solidFill>
                  <a:srgbClr val="FF0000"/>
                </a:solidFill>
              </a:rPr>
              <a:t>/10a × </a:t>
            </a:r>
            <a:r>
              <a:rPr lang="ja-JP" altLang="en-US" sz="2800" dirty="0">
                <a:solidFill>
                  <a:srgbClr val="FF0000"/>
                </a:solidFill>
              </a:rPr>
              <a:t>取組類型数（①～③））</a:t>
            </a:r>
            <a:endParaRPr lang="en-US" altLang="ja-JP" sz="2800" dirty="0">
              <a:solidFill>
                <a:srgbClr val="FF0000"/>
              </a:solidFill>
            </a:endParaRPr>
          </a:p>
          <a:p>
            <a:endParaRPr lang="en-US" altLang="ja-JP" u="sng" dirty="0"/>
          </a:p>
          <a:p>
            <a:r>
              <a:rPr lang="ja-JP" altLang="en-US" sz="3200" dirty="0"/>
              <a:t>　</a:t>
            </a:r>
            <a:r>
              <a:rPr lang="en-US" altLang="ja-JP" sz="3200" dirty="0"/>
              <a:t>【</a:t>
            </a:r>
            <a:r>
              <a:rPr lang="ja-JP" altLang="en-US" sz="3200" dirty="0"/>
              <a:t>対象となる取組</a:t>
            </a:r>
            <a:r>
              <a:rPr lang="en-US" altLang="ja-JP" sz="3200" dirty="0"/>
              <a:t>】</a:t>
            </a:r>
          </a:p>
          <a:p>
            <a:r>
              <a:rPr lang="ja-JP" altLang="en-US" sz="2800" dirty="0"/>
              <a:t>　①新たに直販等を行うための</a:t>
            </a:r>
            <a:r>
              <a:rPr lang="en-US" altLang="ja-JP" sz="2800" dirty="0"/>
              <a:t>HP</a:t>
            </a:r>
            <a:r>
              <a:rPr lang="ja-JP" altLang="en-US" sz="2800" dirty="0"/>
              <a:t>等の整備</a:t>
            </a:r>
            <a:endParaRPr lang="en-US" altLang="ja-JP" sz="2800" dirty="0"/>
          </a:p>
          <a:p>
            <a:r>
              <a:rPr lang="ja-JP" altLang="en-US" sz="2800" dirty="0"/>
              <a:t>　②新品種・新技術の導入等</a:t>
            </a:r>
          </a:p>
          <a:p>
            <a:r>
              <a:rPr lang="ja-JP" altLang="en-US" sz="2800" dirty="0"/>
              <a:t>　③海外の残留農薬基準への対応又は有機農業・</a:t>
            </a:r>
            <a:r>
              <a:rPr lang="en-US" altLang="ja-JP" sz="2800" dirty="0"/>
              <a:t>GAP</a:t>
            </a:r>
            <a:r>
              <a:rPr lang="ja-JP" altLang="en-US" sz="2800" dirty="0"/>
              <a:t>等の取組</a:t>
            </a:r>
            <a:endParaRPr lang="en-US" altLang="ja-JP" sz="2800" dirty="0"/>
          </a:p>
          <a:p>
            <a:endParaRPr lang="en-US" altLang="ja-JP" sz="2800" dirty="0"/>
          </a:p>
          <a:p>
            <a:endParaRPr lang="en-US" altLang="ja-JP" sz="2800" dirty="0"/>
          </a:p>
          <a:p>
            <a:r>
              <a:rPr lang="ja-JP" altLang="en-US" dirty="0"/>
              <a:t>　</a:t>
            </a:r>
            <a:endParaRPr lang="en-US" altLang="ja-JP" dirty="0"/>
          </a:p>
          <a:p>
            <a:r>
              <a:rPr lang="ja-JP" altLang="en-US" sz="4000" dirty="0"/>
              <a:t>▶　支援内容３</a:t>
            </a:r>
            <a:r>
              <a:rPr lang="ja-JP" altLang="en-US" sz="4400" dirty="0"/>
              <a:t>　</a:t>
            </a:r>
            <a:endParaRPr lang="en-US" altLang="ja-JP" sz="4400" dirty="0"/>
          </a:p>
          <a:p>
            <a:r>
              <a:rPr lang="ja-JP" altLang="en-US" sz="3200" u="sng" dirty="0">
                <a:solidFill>
                  <a:srgbClr val="FF0000"/>
                </a:solidFill>
              </a:rPr>
              <a:t>　</a:t>
            </a:r>
            <a:r>
              <a:rPr lang="ja-JP" altLang="en-US" sz="3600" u="sng" dirty="0">
                <a:solidFill>
                  <a:srgbClr val="FF0000"/>
                </a:solidFill>
              </a:rPr>
              <a:t>１人・１日あたり</a:t>
            </a:r>
            <a:r>
              <a:rPr lang="en-US" altLang="ja-JP" sz="3600" u="sng" dirty="0">
                <a:solidFill>
                  <a:srgbClr val="FF0000"/>
                </a:solidFill>
              </a:rPr>
              <a:t>2,200</a:t>
            </a:r>
            <a:r>
              <a:rPr lang="ja-JP" altLang="en-US" sz="3600" u="sng" dirty="0">
                <a:solidFill>
                  <a:srgbClr val="FF0000"/>
                </a:solidFill>
              </a:rPr>
              <a:t>円</a:t>
            </a:r>
            <a:endParaRPr lang="en-US" altLang="ja-JP" sz="3200" u="sng" dirty="0">
              <a:solidFill>
                <a:srgbClr val="FF0000"/>
              </a:solidFill>
            </a:endParaRPr>
          </a:p>
          <a:p>
            <a:r>
              <a:rPr lang="en-US" altLang="ja-JP" sz="2800" dirty="0"/>
              <a:t>【</a:t>
            </a:r>
            <a:r>
              <a:rPr lang="ja-JP" altLang="en-US" sz="2800" dirty="0"/>
              <a:t>対象品目</a:t>
            </a:r>
            <a:r>
              <a:rPr lang="en-US" altLang="ja-JP" sz="2800" dirty="0"/>
              <a:t>】</a:t>
            </a:r>
          </a:p>
          <a:p>
            <a:r>
              <a:rPr lang="ja-JP" altLang="en-US" sz="3200" dirty="0"/>
              <a:t>花き、茶</a:t>
            </a:r>
            <a:endParaRPr lang="en-US" altLang="ja-JP" sz="3200" strike="sngStrike" dirty="0">
              <a:solidFill>
                <a:srgbClr val="FF0000"/>
              </a:solidFill>
            </a:endParaRPr>
          </a:p>
          <a:p>
            <a:endParaRPr lang="en-US" altLang="ja-JP" sz="2000" dirty="0"/>
          </a:p>
          <a:p>
            <a:r>
              <a:rPr lang="en-US" altLang="ja-JP" sz="3200" dirty="0"/>
              <a:t>【</a:t>
            </a:r>
            <a:r>
              <a:rPr lang="ja-JP" altLang="en-US" sz="3200" dirty="0"/>
              <a:t>対象となる取組</a:t>
            </a:r>
            <a:r>
              <a:rPr lang="en-US" altLang="ja-JP" sz="3200" dirty="0"/>
              <a:t>】</a:t>
            </a:r>
            <a:r>
              <a:rPr lang="ja-JP" altLang="en-US" sz="3200" dirty="0"/>
              <a:t>＊：</a:t>
            </a:r>
            <a:r>
              <a:rPr lang="ja-JP" altLang="en-US" sz="2800" dirty="0"/>
              <a:t>高品質に限定して出荷するなどの工夫が必要</a:t>
            </a:r>
            <a:endParaRPr lang="en-US" altLang="ja-JP" sz="2800" dirty="0"/>
          </a:p>
          <a:p>
            <a:r>
              <a:rPr lang="ja-JP" altLang="en-US" sz="2800" dirty="0"/>
              <a:t>（花</a:t>
            </a:r>
            <a:r>
              <a:rPr lang="ja-JP" altLang="en-US" sz="2800" dirty="0" err="1"/>
              <a:t>きの</a:t>
            </a:r>
            <a:r>
              <a:rPr lang="ja-JP" altLang="en-US" sz="2800" dirty="0"/>
              <a:t>取組例）　・フラワーネット張りの調整　・芽かき・摘花・整枝　</a:t>
            </a:r>
            <a:endParaRPr lang="en-US" altLang="ja-JP" sz="2800" dirty="0"/>
          </a:p>
          <a:p>
            <a:r>
              <a:rPr lang="ja-JP" altLang="en-US" sz="2800" dirty="0"/>
              <a:t>（茶の取組例）　・被覆作業　・遅れ芽除去等</a:t>
            </a:r>
          </a:p>
          <a:p>
            <a:endParaRPr lang="en-US" altLang="ja-JP" sz="2000" dirty="0"/>
          </a:p>
        </p:txBody>
      </p:sp>
      <p:sp>
        <p:nvSpPr>
          <p:cNvPr id="13" name="テキスト ボックス 12"/>
          <p:cNvSpPr txBox="1"/>
          <p:nvPr/>
        </p:nvSpPr>
        <p:spPr>
          <a:xfrm>
            <a:off x="10973744" y="15697131"/>
            <a:ext cx="1168510" cy="461665"/>
          </a:xfrm>
          <a:prstGeom prst="rect">
            <a:avLst/>
          </a:prstGeom>
          <a:noFill/>
          <a:ln>
            <a:solidFill>
              <a:schemeClr val="tx1"/>
            </a:solidFill>
          </a:ln>
        </p:spPr>
        <p:txBody>
          <a:bodyPr wrap="square" rtlCol="0">
            <a:spAutoFit/>
          </a:bodyPr>
          <a:lstStyle/>
          <a:p>
            <a:r>
              <a:rPr lang="ja-JP" altLang="en-US" sz="2400" dirty="0"/>
              <a:t>裏面へ</a:t>
            </a:r>
          </a:p>
        </p:txBody>
      </p:sp>
      <p:sp>
        <p:nvSpPr>
          <p:cNvPr id="11" name="テキスト ボックス 10"/>
          <p:cNvSpPr txBox="1"/>
          <p:nvPr/>
        </p:nvSpPr>
        <p:spPr>
          <a:xfrm>
            <a:off x="295697" y="1683341"/>
            <a:ext cx="12081181" cy="584775"/>
          </a:xfrm>
          <a:prstGeom prst="rect">
            <a:avLst/>
          </a:prstGeom>
          <a:noFill/>
        </p:spPr>
        <p:txBody>
          <a:bodyPr wrap="square" rtlCol="0">
            <a:spAutoFit/>
          </a:bodyPr>
          <a:lstStyle/>
          <a:p>
            <a:r>
              <a:rPr lang="ja-JP" altLang="en-US" sz="3200" dirty="0"/>
              <a:t>新型コロナの影響を受けた生産者への支援を目的とした交付金です</a:t>
            </a:r>
          </a:p>
        </p:txBody>
      </p:sp>
      <p:sp>
        <p:nvSpPr>
          <p:cNvPr id="12" name="テキスト ボックス 11"/>
          <p:cNvSpPr txBox="1"/>
          <p:nvPr/>
        </p:nvSpPr>
        <p:spPr>
          <a:xfrm>
            <a:off x="577182" y="10491842"/>
            <a:ext cx="10980817" cy="523220"/>
          </a:xfrm>
          <a:prstGeom prst="rect">
            <a:avLst/>
          </a:prstGeom>
          <a:noFill/>
        </p:spPr>
        <p:txBody>
          <a:bodyPr wrap="square" rtlCol="0">
            <a:spAutoFit/>
          </a:bodyPr>
          <a:lstStyle/>
          <a:p>
            <a:r>
              <a:rPr lang="en-US" altLang="ja-JP" sz="2800" dirty="0">
                <a:solidFill>
                  <a:srgbClr val="FF0000"/>
                </a:solidFill>
              </a:rPr>
              <a:t>※</a:t>
            </a:r>
            <a:r>
              <a:rPr lang="ja-JP" altLang="en-US" sz="2800" dirty="0">
                <a:solidFill>
                  <a:srgbClr val="FF0000"/>
                </a:solidFill>
              </a:rPr>
              <a:t>口頭のみで借りている農地は、対象面積に含まれません</a:t>
            </a:r>
          </a:p>
        </p:txBody>
      </p:sp>
      <p:sp>
        <p:nvSpPr>
          <p:cNvPr id="14" name="テキスト ボックス 13"/>
          <p:cNvSpPr txBox="1"/>
          <p:nvPr/>
        </p:nvSpPr>
        <p:spPr>
          <a:xfrm>
            <a:off x="577182" y="241426"/>
            <a:ext cx="3269604" cy="584775"/>
          </a:xfrm>
          <a:prstGeom prst="rect">
            <a:avLst/>
          </a:prstGeom>
          <a:noFill/>
        </p:spPr>
        <p:txBody>
          <a:bodyPr wrap="square" rtlCol="0">
            <a:spAutoFit/>
          </a:bodyPr>
          <a:lstStyle/>
          <a:p>
            <a:r>
              <a:rPr lang="ja-JP" altLang="en-US" sz="3200" dirty="0"/>
              <a:t>生産者の皆様へ</a:t>
            </a:r>
          </a:p>
        </p:txBody>
      </p:sp>
      <p:sp>
        <p:nvSpPr>
          <p:cNvPr id="17" name="テキスト ボックス 16"/>
          <p:cNvSpPr txBox="1"/>
          <p:nvPr/>
        </p:nvSpPr>
        <p:spPr>
          <a:xfrm>
            <a:off x="642138" y="15173911"/>
            <a:ext cx="10980817" cy="523220"/>
          </a:xfrm>
          <a:prstGeom prst="rect">
            <a:avLst/>
          </a:prstGeom>
          <a:noFill/>
        </p:spPr>
        <p:txBody>
          <a:bodyPr wrap="square" rtlCol="0">
            <a:spAutoFit/>
          </a:bodyPr>
          <a:lstStyle/>
          <a:p>
            <a:r>
              <a:rPr lang="ja-JP" altLang="en-US" sz="2800" b="1" dirty="0"/>
              <a:t>要件を満たせば、支援内容１～３のすべてに取り組むことができます。</a:t>
            </a:r>
          </a:p>
        </p:txBody>
      </p:sp>
    </p:spTree>
    <p:extLst>
      <p:ext uri="{BB962C8B-B14F-4D97-AF65-F5344CB8AC3E}">
        <p14:creationId xmlns:p14="http://schemas.microsoft.com/office/powerpoint/2010/main" val="2486678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左大かっこ 2"/>
          <p:cNvSpPr/>
          <p:nvPr/>
        </p:nvSpPr>
        <p:spPr>
          <a:xfrm>
            <a:off x="783771" y="3773714"/>
            <a:ext cx="193691" cy="914399"/>
          </a:xfrm>
          <a:prstGeom prst="leftBracket">
            <a:avLst/>
          </a:prstGeom>
          <a:ln w="349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 name="タイトル 1"/>
          <p:cNvSpPr>
            <a:spLocks noGrp="1"/>
          </p:cNvSpPr>
          <p:nvPr>
            <p:ph type="title"/>
          </p:nvPr>
        </p:nvSpPr>
        <p:spPr>
          <a:xfrm>
            <a:off x="549448" y="6634033"/>
            <a:ext cx="11036966" cy="8298968"/>
          </a:xfrm>
          <a:solidFill>
            <a:schemeClr val="accent1">
              <a:lumMod val="20000"/>
              <a:lumOff val="80000"/>
            </a:schemeClr>
          </a:solidFill>
        </p:spPr>
        <p:txBody>
          <a:bodyPr>
            <a:normAutofit fontScale="90000"/>
          </a:bodyPr>
          <a:lstStyle/>
          <a:p>
            <a:r>
              <a:rPr lang="ja-JP" altLang="en-US" sz="2800" b="1" dirty="0"/>
              <a:t>１　申請書・計画書の作成・提出</a:t>
            </a:r>
            <a:br>
              <a:rPr lang="en-US" altLang="ja-JP" sz="2800" b="1" dirty="0"/>
            </a:br>
            <a:r>
              <a:rPr lang="ja-JP" altLang="en-US" sz="2800" dirty="0"/>
              <a:t>　○　事業の要件や取組内容を確認の上、交付金申請書や取組計画書を作成。</a:t>
            </a:r>
            <a:br>
              <a:rPr lang="en-US" altLang="ja-JP" sz="2800" dirty="0"/>
            </a:br>
            <a:r>
              <a:rPr lang="ja-JP" altLang="en-US" sz="2800" dirty="0"/>
              <a:t>　　</a:t>
            </a:r>
            <a:br>
              <a:rPr lang="en-US" altLang="ja-JP" sz="2800" dirty="0"/>
            </a:br>
            <a:r>
              <a:rPr lang="ja-JP" altLang="en-US" sz="2800" dirty="0"/>
              <a:t>　○　申請書・計画書の添付書類</a:t>
            </a:r>
            <a:br>
              <a:rPr lang="en-US" altLang="ja-JP" sz="2800" dirty="0"/>
            </a:br>
            <a:r>
              <a:rPr lang="ja-JP" altLang="en-US" sz="2800" dirty="0"/>
              <a:t>　　・　出荷実績を確認できる書類（出荷伝票等）</a:t>
            </a:r>
            <a:br>
              <a:rPr lang="en-US" altLang="ja-JP" sz="2800" dirty="0"/>
            </a:br>
            <a:r>
              <a:rPr lang="ja-JP" altLang="en-US" sz="2800" dirty="0"/>
              <a:t>　　・　取組を予定している農地のリスト（農地地番）</a:t>
            </a:r>
            <a:br>
              <a:rPr lang="en-US" altLang="ja-JP" sz="2800" dirty="0"/>
            </a:br>
            <a:r>
              <a:rPr lang="ja-JP" altLang="en-US" sz="2800" dirty="0"/>
              <a:t>　　　</a:t>
            </a:r>
            <a:r>
              <a:rPr lang="ja-JP" altLang="en-US" sz="2800" dirty="0">
                <a:solidFill>
                  <a:srgbClr val="FF0000"/>
                </a:solidFill>
              </a:rPr>
              <a:t>（口頭のみで借りている農地は、対象面積に含まれません）</a:t>
            </a:r>
            <a:br>
              <a:rPr lang="en-US" altLang="ja-JP" sz="2800" dirty="0">
                <a:solidFill>
                  <a:srgbClr val="FF0000"/>
                </a:solidFill>
              </a:rPr>
            </a:br>
            <a:r>
              <a:rPr lang="ja-JP" altLang="en-US" sz="2800" dirty="0"/>
              <a:t>　　・　施設面積がわかる資料（施設栽培のみ）</a:t>
            </a:r>
            <a:br>
              <a:rPr lang="en-US" altLang="ja-JP" sz="2800" dirty="0"/>
            </a:br>
            <a:r>
              <a:rPr lang="ja-JP" altLang="en-US" sz="2800" dirty="0"/>
              <a:t>　</a:t>
            </a:r>
            <a:br>
              <a:rPr lang="en-US" altLang="ja-JP" sz="2800" dirty="0"/>
            </a:br>
            <a:r>
              <a:rPr lang="ja-JP" altLang="en-US" sz="2800" b="1" dirty="0"/>
              <a:t>２　取組の実施</a:t>
            </a:r>
            <a:br>
              <a:rPr lang="en-US" altLang="ja-JP" sz="2800" b="1" dirty="0"/>
            </a:br>
            <a:r>
              <a:rPr lang="ja-JP" altLang="en-US" sz="2800" dirty="0"/>
              <a:t>　○　計画書に基づき、取組を実施してください（</a:t>
            </a:r>
            <a:r>
              <a:rPr lang="en-US" altLang="ja-JP" sz="2800" dirty="0"/>
              <a:t>4</a:t>
            </a:r>
            <a:r>
              <a:rPr lang="ja-JP" altLang="en-US" sz="2800" dirty="0"/>
              <a:t>月</a:t>
            </a:r>
            <a:r>
              <a:rPr lang="en-US" altLang="ja-JP" sz="2800" dirty="0"/>
              <a:t>30</a:t>
            </a:r>
            <a:r>
              <a:rPr lang="ja-JP" altLang="en-US" sz="2800" dirty="0"/>
              <a:t>日以降に実施された取組で</a:t>
            </a:r>
            <a:br>
              <a:rPr lang="en-US" altLang="ja-JP" sz="2800" dirty="0"/>
            </a:br>
            <a:r>
              <a:rPr lang="ja-JP" altLang="en-US" sz="2800" dirty="0"/>
              <a:t>　　あれば、すでに終了した取組も対象となります）。</a:t>
            </a:r>
            <a:br>
              <a:rPr lang="en-US" altLang="ja-JP" sz="2800" dirty="0"/>
            </a:br>
            <a:br>
              <a:rPr lang="en-US" altLang="ja-JP" sz="2800" dirty="0"/>
            </a:br>
            <a:r>
              <a:rPr lang="ja-JP" altLang="en-US" sz="2800" b="1" dirty="0"/>
              <a:t>３　実績報告書の作成・提出</a:t>
            </a:r>
            <a:br>
              <a:rPr lang="en-US" altLang="ja-JP" sz="2800" b="1" dirty="0"/>
            </a:br>
            <a:r>
              <a:rPr lang="ja-JP" altLang="en-US" sz="2800" dirty="0"/>
              <a:t>　○　取組終了後、実績報告書と取組を証明する書類を皆野町に提出</a:t>
            </a:r>
            <a:br>
              <a:rPr lang="en-US" altLang="ja-JP" sz="2800" dirty="0"/>
            </a:br>
            <a:r>
              <a:rPr lang="ja-JP" altLang="en-US" sz="2800" dirty="0"/>
              <a:t>　　・</a:t>
            </a:r>
            <a:r>
              <a:rPr lang="zh-TW" altLang="en-US" sz="2800" dirty="0"/>
              <a:t>取組実績報告書</a:t>
            </a:r>
            <a:br>
              <a:rPr lang="en-US" altLang="zh-TW" sz="2800" dirty="0"/>
            </a:br>
            <a:r>
              <a:rPr lang="ja-JP" altLang="en-US" sz="2800" dirty="0"/>
              <a:t>　　・取組を実施したことが証明できる資料等</a:t>
            </a:r>
            <a:br>
              <a:rPr lang="en-US" altLang="ja-JP" sz="2800" dirty="0"/>
            </a:br>
            <a:r>
              <a:rPr lang="ja-JP" altLang="en-US" sz="2800" dirty="0"/>
              <a:t>　　</a:t>
            </a:r>
            <a:r>
              <a:rPr lang="en-US" altLang="ja-JP" sz="2800" dirty="0"/>
              <a:t>【</a:t>
            </a:r>
            <a:r>
              <a:rPr lang="ja-JP" altLang="en-US" sz="2800" dirty="0"/>
              <a:t>例</a:t>
            </a:r>
            <a:r>
              <a:rPr lang="en-US" altLang="ja-JP" sz="2800" dirty="0"/>
              <a:t>】</a:t>
            </a:r>
            <a:r>
              <a:rPr lang="ja-JP" altLang="en-US" sz="2800" dirty="0"/>
              <a:t>資材の購入伝票、作業日誌、機器等の写真、安全講習等の受講が</a:t>
            </a:r>
            <a:br>
              <a:rPr lang="en-US" altLang="ja-JP" sz="2800" dirty="0"/>
            </a:br>
            <a:r>
              <a:rPr lang="ja-JP" altLang="en-US" sz="2800" dirty="0"/>
              <a:t>　　　　確認できる資料、作業中の写真等。</a:t>
            </a:r>
            <a:br>
              <a:rPr lang="en-US" altLang="ja-JP" sz="2800" dirty="0"/>
            </a:br>
            <a:r>
              <a:rPr lang="ja-JP" altLang="en-US" sz="2800" dirty="0"/>
              <a:t>　　　　</a:t>
            </a:r>
            <a:br>
              <a:rPr lang="en-US" altLang="ja-JP" sz="2800" dirty="0"/>
            </a:br>
            <a:r>
              <a:rPr lang="ja-JP" altLang="en-US" sz="2800" dirty="0"/>
              <a:t>　○　関連資料は、令和８年３月末まで必ず保存してください。</a:t>
            </a:r>
            <a:endParaRPr kumimoji="1" lang="ja-JP" altLang="en-US" sz="2800" dirty="0"/>
          </a:p>
        </p:txBody>
      </p:sp>
      <p:sp>
        <p:nvSpPr>
          <p:cNvPr id="4" name="テキスト ボックス 3"/>
          <p:cNvSpPr txBox="1"/>
          <p:nvPr/>
        </p:nvSpPr>
        <p:spPr>
          <a:xfrm>
            <a:off x="549449" y="853474"/>
            <a:ext cx="11036965" cy="4247317"/>
          </a:xfrm>
          <a:prstGeom prst="rect">
            <a:avLst/>
          </a:prstGeom>
          <a:noFill/>
          <a:ln w="25400">
            <a:solidFill>
              <a:schemeClr val="tx1"/>
            </a:solidFill>
          </a:ln>
        </p:spPr>
        <p:txBody>
          <a:bodyPr wrap="square" rtlCol="0">
            <a:spAutoFit/>
          </a:bodyPr>
          <a:lstStyle/>
          <a:p>
            <a:r>
              <a:rPr lang="ja-JP" altLang="en-US" sz="3200" dirty="0"/>
              <a:t>皆野町の受付相談窓口（申請書等提出先）</a:t>
            </a:r>
            <a:endParaRPr lang="en-US" altLang="ja-JP" sz="3200" dirty="0"/>
          </a:p>
          <a:p>
            <a:r>
              <a:rPr kumimoji="1" lang="ja-JP" altLang="en-US" sz="3200" dirty="0"/>
              <a:t>　</a:t>
            </a:r>
            <a:r>
              <a:rPr kumimoji="1" lang="ja-JP" altLang="en-US" sz="3200" b="1" dirty="0"/>
              <a:t>（電話番号</a:t>
            </a:r>
            <a:r>
              <a:rPr lang="en-US" altLang="ja-JP" sz="3200" b="1" dirty="0"/>
              <a:t>0494</a:t>
            </a:r>
            <a:r>
              <a:rPr kumimoji="1" lang="en-US" altLang="ja-JP" sz="3200" b="1" dirty="0"/>
              <a:t>-62-1462</a:t>
            </a:r>
            <a:r>
              <a:rPr kumimoji="1" lang="ja-JP" altLang="en-US" sz="3200" b="1" dirty="0"/>
              <a:t>）</a:t>
            </a:r>
            <a:endParaRPr lang="en-US" altLang="ja-JP" sz="3200" b="1" dirty="0"/>
          </a:p>
          <a:p>
            <a:br>
              <a:rPr lang="ja-JP" altLang="en-US" dirty="0"/>
            </a:br>
            <a:r>
              <a:rPr lang="ja-JP" altLang="en-US" sz="2800" dirty="0"/>
              <a:t>○　提出先　皆野町　産業観光課</a:t>
            </a:r>
            <a:br>
              <a:rPr lang="ja-JP" altLang="en-US" sz="2800" dirty="0"/>
            </a:br>
            <a:r>
              <a:rPr lang="ja-JP" altLang="en-US" sz="2800" dirty="0"/>
              <a:t>○　</a:t>
            </a:r>
            <a:r>
              <a:rPr lang="ja-JP" altLang="en-US" sz="2800" dirty="0">
                <a:solidFill>
                  <a:srgbClr val="FF0000"/>
                </a:solidFill>
              </a:rPr>
              <a:t>提出日時　８月２４日（月）から９月４日（金）　９：００～１７：００</a:t>
            </a:r>
            <a:br>
              <a:rPr lang="ja-JP" altLang="en-US" sz="2800" dirty="0"/>
            </a:br>
            <a:r>
              <a:rPr lang="ja-JP" altLang="en-US" sz="2800" dirty="0"/>
              <a:t>　　 三密を防ぐため、受付は</a:t>
            </a:r>
            <a:r>
              <a:rPr lang="ja-JP" altLang="en-US" sz="2800" dirty="0">
                <a:solidFill>
                  <a:srgbClr val="FF0000"/>
                </a:solidFill>
              </a:rPr>
              <a:t>電話予約</a:t>
            </a:r>
            <a:r>
              <a:rPr lang="ja-JP" altLang="en-US" sz="2800" dirty="0"/>
              <a:t>をお願いします。</a:t>
            </a:r>
            <a:endParaRPr lang="en-US" altLang="ja-JP" sz="2800" dirty="0"/>
          </a:p>
          <a:p>
            <a:endParaRPr lang="en-US" altLang="ja-JP" sz="2800" dirty="0"/>
          </a:p>
          <a:p>
            <a:r>
              <a:rPr lang="ja-JP" altLang="en-US" sz="2400" dirty="0"/>
              <a:t>　事業の内容や書類作成については次の機関でも相談を受け付けています。</a:t>
            </a:r>
          </a:p>
          <a:p>
            <a:r>
              <a:rPr lang="ja-JP" altLang="en-US" sz="2400" dirty="0"/>
              <a:t>　埼玉県秩父農林振興センター管理部 （電話番号</a:t>
            </a:r>
            <a:r>
              <a:rPr lang="en-US" altLang="ja-JP" sz="2400" dirty="0"/>
              <a:t>0494-24-7211</a:t>
            </a:r>
            <a:r>
              <a:rPr lang="ja-JP" altLang="en-US" sz="2400" dirty="0"/>
              <a:t>）</a:t>
            </a:r>
          </a:p>
          <a:p>
            <a:endParaRPr lang="en-US" altLang="ja-JP" sz="2800" dirty="0"/>
          </a:p>
        </p:txBody>
      </p:sp>
      <p:sp>
        <p:nvSpPr>
          <p:cNvPr id="8" name="左大かっこ 7"/>
          <p:cNvSpPr/>
          <p:nvPr/>
        </p:nvSpPr>
        <p:spPr>
          <a:xfrm flipH="1">
            <a:off x="10455654" y="3773714"/>
            <a:ext cx="205452" cy="914399"/>
          </a:xfrm>
          <a:prstGeom prst="leftBracket">
            <a:avLst/>
          </a:prstGeom>
          <a:ln w="349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0" name="テキスト ボックス 9"/>
          <p:cNvSpPr txBox="1"/>
          <p:nvPr/>
        </p:nvSpPr>
        <p:spPr>
          <a:xfrm>
            <a:off x="783771" y="5867412"/>
            <a:ext cx="10980817" cy="707886"/>
          </a:xfrm>
          <a:prstGeom prst="rect">
            <a:avLst/>
          </a:prstGeom>
          <a:noFill/>
        </p:spPr>
        <p:txBody>
          <a:bodyPr wrap="square" rtlCol="0">
            <a:spAutoFit/>
          </a:bodyPr>
          <a:lstStyle/>
          <a:p>
            <a:r>
              <a:rPr lang="ja-JP" altLang="en-US" sz="4000" dirty="0"/>
              <a:t>交付金事業の流れ</a:t>
            </a:r>
            <a:endParaRPr lang="ja-JP" altLang="en-US" sz="2000" dirty="0"/>
          </a:p>
        </p:txBody>
      </p:sp>
    </p:spTree>
    <p:extLst>
      <p:ext uri="{BB962C8B-B14F-4D97-AF65-F5344CB8AC3E}">
        <p14:creationId xmlns:p14="http://schemas.microsoft.com/office/powerpoint/2010/main" val="413500049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1">
      <a:majorFont>
        <a:latin typeface="ＭＳ Ｐゴシック"/>
        <a:ea typeface="ＭＳ Ｐゴシック"/>
        <a:cs typeface=""/>
      </a:majorFont>
      <a:minorFont>
        <a:latin typeface="ＭＳ Ｐゴシック"/>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1" id="{AB5B470C-206A-4E43-B23E-49149D8042C3}" vid="{18EB2EDB-8088-4B5C-9601-5A76D6698FA2}"/>
    </a:ext>
  </a:extLst>
</a:theme>
</file>

<file path=docProps/app.xml><?xml version="1.0" encoding="utf-8"?>
<Properties xmlns="http://schemas.openxmlformats.org/officeDocument/2006/extended-properties" xmlns:vt="http://schemas.openxmlformats.org/officeDocument/2006/docPropsVTypes">
  <Template>blank</Template>
  <TotalTime>1962</TotalTime>
  <Words>106</Words>
  <Application>Microsoft Office PowerPoint</Application>
  <PresentationFormat>ユーザー設定</PresentationFormat>
  <Paragraphs>42</Paragraphs>
  <Slides>2</Slides>
  <Notes>0</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2</vt:i4>
      </vt:variant>
    </vt:vector>
  </HeadingPairs>
  <TitlesOfParts>
    <vt:vector size="5" baseType="lpstr">
      <vt:lpstr>ＭＳ Ｐゴシック</vt:lpstr>
      <vt:lpstr>Arial</vt:lpstr>
      <vt:lpstr>Office テーマ</vt:lpstr>
      <vt:lpstr>PowerPoint プレゼンテーション</vt:lpstr>
      <vt:lpstr>１　申請書・計画書の作成・提出 　○　事業の要件や取組内容を確認の上、交付金申請書や取組計画書を作成。 　　 　○　申請書・計画書の添付書類 　　・　出荷実績を確認できる書類（出荷伝票等） 　　・　取組を予定している農地のリスト（農地地番） 　　　（口頭のみで借りている農地は、対象面積に含まれません） 　　・　施設面積がわかる資料（施設栽培のみ） 　 ２　取組の実施 　○　計画書に基づき、取組を実施してください（4月30日以降に実施された取組で 　　あれば、すでに終了した取組も対象となります）。  ３　実績報告書の作成・提出 　○　取組終了後、実績報告書と取組を証明する書類を皆野町に提出 　　・取組実績報告書 　　・取組を実施したことが証明できる資料等 　　【例】資材の購入伝票、作業日誌、機器等の写真、安全講習等の受講が 　　　　確認できる資料、作業中の写真等。 　　　　 　○　関連資料は、令和８年３月末まで必ず保存してください。</vt:lpstr>
    </vt:vector>
  </TitlesOfParts>
  <Company>埼玉県</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山内隆</dc:creator>
  <cp:lastModifiedBy>sankan</cp:lastModifiedBy>
  <cp:revision>137</cp:revision>
  <cp:lastPrinted>2020-07-22T08:19:05Z</cp:lastPrinted>
  <dcterms:created xsi:type="dcterms:W3CDTF">2020-06-23T05:05:07Z</dcterms:created>
  <dcterms:modified xsi:type="dcterms:W3CDTF">2020-07-28T07:13:38Z</dcterms:modified>
</cp:coreProperties>
</file>