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7556500" cy="106934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/>
          </p:nvPr>
        </p:nvSpPr>
        <p:spPr>
          <a:xfrm>
            <a:off x="2570040" y="9945000"/>
            <a:ext cx="2422080" cy="274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378000" y="9945000"/>
            <a:ext cx="1740960" cy="274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fld id="{B5DC4F8D-841E-41C3-ABA0-6B51E7CB6689}" type="datetime">
              <a:rPr b="0" lang="en-US" sz="1800" spc="-1" strike="noStrike">
                <a:solidFill>
                  <a:srgbClr val="b2b2b2"/>
                </a:solidFill>
                <a:latin typeface="Calibri"/>
                <a:ea typeface="Arial"/>
              </a:rPr>
              <a:t>9/21/23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5443560" y="9945000"/>
            <a:ext cx="1740960" cy="274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fld id="{7F05028B-08C5-4B57-8EB5-3A8FA9FB3F90}" type="slidenum">
              <a:rPr b="0" lang="en-US" sz="1800" spc="-1" strike="noStrike">
                <a:solidFill>
                  <a:srgbClr val="b2b2b2"/>
                </a:solidFill>
                <a:latin typeface="Calibri"/>
                <a:ea typeface="Arial"/>
              </a:rPr>
              <a:t>&lt;番号&gt;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ja" sz="1800" spc="-1" strike="noStrike">
                <a:solidFill>
                  <a:srgbClr val="000000"/>
                </a:solidFill>
                <a:latin typeface="Calibri"/>
              </a:rPr>
              <a:t>クリックしてタイトルテキストを編集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" sz="1800" spc="-1" strike="noStrike">
                <a:solidFill>
                  <a:srgbClr val="000000"/>
                </a:solidFill>
                <a:latin typeface="Calibri"/>
              </a:rPr>
              <a:t>クリックしてアウトラインのテキストを編集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</a:t>
            </a:r>
            <a:r>
              <a:rPr b="0" lang="ja" sz="18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3</a:t>
            </a:r>
            <a:r>
              <a:rPr b="0" lang="ja" sz="18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4</a:t>
            </a:r>
            <a:r>
              <a:rPr b="0" lang="ja" sz="18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5</a:t>
            </a:r>
            <a:r>
              <a:rPr b="0" lang="ja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6</a:t>
            </a:r>
            <a:r>
              <a:rPr b="0" lang="ja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7</a:t>
            </a:r>
            <a:r>
              <a:rPr b="0" lang="ja" sz="2000" spc="-1" strike="noStrike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1051920"/>
            <a:ext cx="7554960" cy="9638280"/>
          </a:xfrm>
          <a:custGeom>
            <a:avLst/>
            <a:gdLst/>
            <a:ahLst/>
            <a:rect l="l" t="t" r="r" b="b"/>
            <a:pathLst>
              <a:path w="7555230" h="9638665">
                <a:moveTo>
                  <a:pt x="0" y="9638452"/>
                </a:moveTo>
                <a:lnTo>
                  <a:pt x="7554722" y="9638452"/>
                </a:lnTo>
                <a:lnTo>
                  <a:pt x="7554722" y="0"/>
                </a:lnTo>
                <a:lnTo>
                  <a:pt x="0" y="0"/>
                </a:lnTo>
                <a:lnTo>
                  <a:pt x="0" y="9638452"/>
                </a:lnTo>
                <a:close/>
              </a:path>
            </a:pathLst>
          </a:custGeom>
          <a:solidFill>
            <a:srgbClr val="fffcd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CustomShape 2"/>
          <p:cNvSpPr/>
          <p:nvPr/>
        </p:nvSpPr>
        <p:spPr>
          <a:xfrm>
            <a:off x="0" y="178560"/>
            <a:ext cx="7554960" cy="873360"/>
          </a:xfrm>
          <a:custGeom>
            <a:avLst/>
            <a:gdLst/>
            <a:ahLst/>
            <a:rect l="l" t="t" r="r" b="b"/>
            <a:pathLst>
              <a:path w="7555230" h="873760">
                <a:moveTo>
                  <a:pt x="0" y="873556"/>
                </a:moveTo>
                <a:lnTo>
                  <a:pt x="7554722" y="873556"/>
                </a:lnTo>
                <a:lnTo>
                  <a:pt x="7554722" y="0"/>
                </a:lnTo>
                <a:lnTo>
                  <a:pt x="0" y="0"/>
                </a:lnTo>
                <a:lnTo>
                  <a:pt x="0" y="873556"/>
                </a:lnTo>
                <a:close/>
              </a:path>
            </a:pathLst>
          </a:custGeom>
          <a:solidFill>
            <a:srgbClr val="fffcd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1190160" y="1917360"/>
            <a:ext cx="5250600" cy="103320"/>
          </a:xfrm>
          <a:custGeom>
            <a:avLst/>
            <a:gdLst/>
            <a:ahLst/>
            <a:rect l="l" t="t" r="r" b="b"/>
            <a:pathLst>
              <a:path w="5250815" h="103505">
                <a:moveTo>
                  <a:pt x="5250675" y="0"/>
                </a:moveTo>
                <a:lnTo>
                  <a:pt x="0" y="0"/>
                </a:lnTo>
                <a:lnTo>
                  <a:pt x="0" y="103136"/>
                </a:lnTo>
                <a:lnTo>
                  <a:pt x="5250675" y="103136"/>
                </a:lnTo>
                <a:lnTo>
                  <a:pt x="5250675" y="0"/>
                </a:lnTo>
                <a:close/>
              </a:path>
            </a:pathLst>
          </a:custGeom>
          <a:solidFill>
            <a:srgbClr val="fff1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2735640" y="1055880"/>
            <a:ext cx="2087640" cy="103320"/>
          </a:xfrm>
          <a:custGeom>
            <a:avLst/>
            <a:gdLst/>
            <a:ahLst/>
            <a:rect l="l" t="t" r="r" b="b"/>
            <a:pathLst>
              <a:path w="2087879" h="103505">
                <a:moveTo>
                  <a:pt x="2087575" y="0"/>
                </a:moveTo>
                <a:lnTo>
                  <a:pt x="0" y="0"/>
                </a:lnTo>
                <a:lnTo>
                  <a:pt x="0" y="103136"/>
                </a:lnTo>
                <a:lnTo>
                  <a:pt x="2087575" y="103136"/>
                </a:lnTo>
                <a:lnTo>
                  <a:pt x="2087575" y="0"/>
                </a:lnTo>
                <a:close/>
              </a:path>
            </a:pathLst>
          </a:custGeom>
          <a:solidFill>
            <a:srgbClr val="fff1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5"/>
          <p:cNvSpPr/>
          <p:nvPr/>
        </p:nvSpPr>
        <p:spPr>
          <a:xfrm>
            <a:off x="1876680" y="1456920"/>
            <a:ext cx="3940920" cy="103320"/>
          </a:xfrm>
          <a:custGeom>
            <a:avLst/>
            <a:gdLst/>
            <a:ahLst/>
            <a:rect l="l" t="t" r="r" b="b"/>
            <a:pathLst>
              <a:path w="3941445" h="103505">
                <a:moveTo>
                  <a:pt x="3941216" y="0"/>
                </a:moveTo>
                <a:lnTo>
                  <a:pt x="0" y="0"/>
                </a:lnTo>
                <a:lnTo>
                  <a:pt x="0" y="103149"/>
                </a:lnTo>
                <a:lnTo>
                  <a:pt x="3941216" y="103149"/>
                </a:lnTo>
                <a:lnTo>
                  <a:pt x="3941216" y="0"/>
                </a:lnTo>
                <a:close/>
              </a:path>
            </a:pathLst>
          </a:custGeom>
          <a:solidFill>
            <a:srgbClr val="fff1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6"/>
          <p:cNvSpPr/>
          <p:nvPr/>
        </p:nvSpPr>
        <p:spPr>
          <a:xfrm>
            <a:off x="1690200" y="2345040"/>
            <a:ext cx="4241520" cy="103320"/>
          </a:xfrm>
          <a:custGeom>
            <a:avLst/>
            <a:gdLst/>
            <a:ahLst/>
            <a:rect l="l" t="t" r="r" b="b"/>
            <a:pathLst>
              <a:path w="4241800" h="103505">
                <a:moveTo>
                  <a:pt x="4241711" y="0"/>
                </a:moveTo>
                <a:lnTo>
                  <a:pt x="0" y="0"/>
                </a:lnTo>
                <a:lnTo>
                  <a:pt x="0" y="103149"/>
                </a:lnTo>
                <a:lnTo>
                  <a:pt x="4241711" y="103149"/>
                </a:lnTo>
                <a:lnTo>
                  <a:pt x="4241711" y="0"/>
                </a:lnTo>
                <a:close/>
              </a:path>
            </a:pathLst>
          </a:custGeom>
          <a:solidFill>
            <a:srgbClr val="fff1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7" name="Group 7"/>
          <p:cNvGrpSpPr/>
          <p:nvPr/>
        </p:nvGrpSpPr>
        <p:grpSpPr>
          <a:xfrm>
            <a:off x="286200" y="2882880"/>
            <a:ext cx="6984000" cy="6981120"/>
            <a:chOff x="286200" y="2882880"/>
            <a:chExt cx="6984000" cy="6981120"/>
          </a:xfrm>
        </p:grpSpPr>
        <p:sp>
          <p:nvSpPr>
            <p:cNvPr id="48" name="CustomShape 8"/>
            <p:cNvSpPr/>
            <p:nvPr/>
          </p:nvSpPr>
          <p:spPr>
            <a:xfrm>
              <a:off x="286200" y="3017880"/>
              <a:ext cx="6984000" cy="6846120"/>
            </a:xfrm>
            <a:custGeom>
              <a:avLst/>
              <a:gdLst/>
              <a:ahLst/>
              <a:rect l="l" t="t" r="r" b="b"/>
              <a:pathLst>
                <a:path w="6984365" h="6846570">
                  <a:moveTo>
                    <a:pt x="6930009" y="0"/>
                  </a:moveTo>
                  <a:lnTo>
                    <a:pt x="54000" y="0"/>
                  </a:lnTo>
                  <a:lnTo>
                    <a:pt x="33030" y="4260"/>
                  </a:lnTo>
                  <a:lnTo>
                    <a:pt x="15860" y="15860"/>
                  </a:lnTo>
                  <a:lnTo>
                    <a:pt x="4260" y="33030"/>
                  </a:lnTo>
                  <a:lnTo>
                    <a:pt x="0" y="54000"/>
                  </a:lnTo>
                  <a:lnTo>
                    <a:pt x="0" y="6792125"/>
                  </a:lnTo>
                  <a:lnTo>
                    <a:pt x="4260" y="6813094"/>
                  </a:lnTo>
                  <a:lnTo>
                    <a:pt x="15860" y="6830264"/>
                  </a:lnTo>
                  <a:lnTo>
                    <a:pt x="33030" y="6841865"/>
                  </a:lnTo>
                  <a:lnTo>
                    <a:pt x="54000" y="6846125"/>
                  </a:lnTo>
                  <a:lnTo>
                    <a:pt x="6930009" y="6846125"/>
                  </a:lnTo>
                  <a:lnTo>
                    <a:pt x="6950978" y="6841865"/>
                  </a:lnTo>
                  <a:lnTo>
                    <a:pt x="6968148" y="6830264"/>
                  </a:lnTo>
                  <a:lnTo>
                    <a:pt x="6979749" y="6813094"/>
                  </a:lnTo>
                  <a:lnTo>
                    <a:pt x="6984009" y="6792125"/>
                  </a:lnTo>
                  <a:lnTo>
                    <a:pt x="6984009" y="54000"/>
                  </a:lnTo>
                  <a:lnTo>
                    <a:pt x="6979749" y="33030"/>
                  </a:lnTo>
                  <a:lnTo>
                    <a:pt x="6968148" y="15860"/>
                  </a:lnTo>
                  <a:lnTo>
                    <a:pt x="6950978" y="4260"/>
                  </a:lnTo>
                  <a:lnTo>
                    <a:pt x="693000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9"/>
            <p:cNvSpPr/>
            <p:nvPr/>
          </p:nvSpPr>
          <p:spPr>
            <a:xfrm>
              <a:off x="286200" y="3017880"/>
              <a:ext cx="6984000" cy="6846120"/>
            </a:xfrm>
            <a:custGeom>
              <a:avLst/>
              <a:gdLst/>
              <a:ahLst/>
              <a:rect l="l" t="t" r="r" b="b"/>
              <a:pathLst>
                <a:path w="6984365" h="6846570">
                  <a:moveTo>
                    <a:pt x="6984009" y="6792125"/>
                  </a:moveTo>
                  <a:lnTo>
                    <a:pt x="6979749" y="6813094"/>
                  </a:lnTo>
                  <a:lnTo>
                    <a:pt x="6968148" y="6830264"/>
                  </a:lnTo>
                  <a:lnTo>
                    <a:pt x="6950978" y="6841865"/>
                  </a:lnTo>
                  <a:lnTo>
                    <a:pt x="6930009" y="6846125"/>
                  </a:lnTo>
                  <a:lnTo>
                    <a:pt x="54000" y="6846125"/>
                  </a:lnTo>
                  <a:lnTo>
                    <a:pt x="33030" y="6841865"/>
                  </a:lnTo>
                  <a:lnTo>
                    <a:pt x="15860" y="6830264"/>
                  </a:lnTo>
                  <a:lnTo>
                    <a:pt x="4260" y="6813094"/>
                  </a:lnTo>
                  <a:lnTo>
                    <a:pt x="0" y="6792125"/>
                  </a:lnTo>
                  <a:lnTo>
                    <a:pt x="0" y="54000"/>
                  </a:lnTo>
                  <a:lnTo>
                    <a:pt x="4260" y="33030"/>
                  </a:lnTo>
                  <a:lnTo>
                    <a:pt x="15860" y="15860"/>
                  </a:lnTo>
                  <a:lnTo>
                    <a:pt x="33030" y="4260"/>
                  </a:lnTo>
                  <a:lnTo>
                    <a:pt x="54000" y="0"/>
                  </a:lnTo>
                  <a:lnTo>
                    <a:pt x="6930009" y="0"/>
                  </a:lnTo>
                  <a:lnTo>
                    <a:pt x="6950978" y="4260"/>
                  </a:lnTo>
                  <a:lnTo>
                    <a:pt x="6968148" y="15860"/>
                  </a:lnTo>
                  <a:lnTo>
                    <a:pt x="6979749" y="33030"/>
                  </a:lnTo>
                  <a:lnTo>
                    <a:pt x="6984009" y="54000"/>
                  </a:lnTo>
                  <a:lnTo>
                    <a:pt x="6984009" y="6792125"/>
                  </a:lnTo>
                  <a:close/>
                </a:path>
              </a:pathLst>
            </a:custGeom>
            <a:noFill/>
            <a:ln w="28803">
              <a:solidFill>
                <a:srgbClr val="946c6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10"/>
            <p:cNvSpPr/>
            <p:nvPr/>
          </p:nvSpPr>
          <p:spPr>
            <a:xfrm>
              <a:off x="1440000" y="2882880"/>
              <a:ext cx="4677120" cy="288000"/>
            </a:xfrm>
            <a:custGeom>
              <a:avLst/>
              <a:gdLst/>
              <a:ahLst/>
              <a:rect l="l" t="t" r="r" b="b"/>
              <a:pathLst>
                <a:path w="4677410" h="288289">
                  <a:moveTo>
                    <a:pt x="4622977" y="0"/>
                  </a:moveTo>
                  <a:lnTo>
                    <a:pt x="54000" y="0"/>
                  </a:lnTo>
                  <a:lnTo>
                    <a:pt x="33036" y="4260"/>
                  </a:lnTo>
                  <a:lnTo>
                    <a:pt x="15865" y="15860"/>
                  </a:lnTo>
                  <a:lnTo>
                    <a:pt x="4262" y="33030"/>
                  </a:lnTo>
                  <a:lnTo>
                    <a:pt x="0" y="54000"/>
                  </a:lnTo>
                  <a:lnTo>
                    <a:pt x="0" y="233984"/>
                  </a:lnTo>
                  <a:lnTo>
                    <a:pt x="4262" y="254954"/>
                  </a:lnTo>
                  <a:lnTo>
                    <a:pt x="15865" y="272124"/>
                  </a:lnTo>
                  <a:lnTo>
                    <a:pt x="33036" y="283724"/>
                  </a:lnTo>
                  <a:lnTo>
                    <a:pt x="54000" y="287985"/>
                  </a:lnTo>
                  <a:lnTo>
                    <a:pt x="4622977" y="287985"/>
                  </a:lnTo>
                  <a:lnTo>
                    <a:pt x="4643941" y="283724"/>
                  </a:lnTo>
                  <a:lnTo>
                    <a:pt x="4661112" y="272124"/>
                  </a:lnTo>
                  <a:lnTo>
                    <a:pt x="4672716" y="254954"/>
                  </a:lnTo>
                  <a:lnTo>
                    <a:pt x="4676978" y="233984"/>
                  </a:lnTo>
                  <a:lnTo>
                    <a:pt x="4676978" y="54000"/>
                  </a:lnTo>
                  <a:lnTo>
                    <a:pt x="4672716" y="33030"/>
                  </a:lnTo>
                  <a:lnTo>
                    <a:pt x="4661112" y="15860"/>
                  </a:lnTo>
                  <a:lnTo>
                    <a:pt x="4643941" y="4260"/>
                  </a:lnTo>
                  <a:lnTo>
                    <a:pt x="4622977" y="0"/>
                  </a:lnTo>
                  <a:close/>
                </a:path>
              </a:pathLst>
            </a:custGeom>
            <a:solidFill>
              <a:srgbClr val="6e3c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11"/>
            <p:cNvSpPr/>
            <p:nvPr/>
          </p:nvSpPr>
          <p:spPr>
            <a:xfrm>
              <a:off x="4051800" y="4519440"/>
              <a:ext cx="2916360" cy="4218480"/>
            </a:xfrm>
            <a:custGeom>
              <a:avLst/>
              <a:gdLst/>
              <a:ahLst/>
              <a:rect l="l" t="t" r="r" b="b"/>
              <a:pathLst>
                <a:path w="2916554" h="4218940">
                  <a:moveTo>
                    <a:pt x="2915996" y="0"/>
                  </a:moveTo>
                  <a:lnTo>
                    <a:pt x="0" y="0"/>
                  </a:lnTo>
                  <a:lnTo>
                    <a:pt x="0" y="4218495"/>
                  </a:lnTo>
                  <a:lnTo>
                    <a:pt x="2915996" y="4218495"/>
                  </a:lnTo>
                  <a:lnTo>
                    <a:pt x="2915996" y="0"/>
                  </a:lnTo>
                  <a:close/>
                </a:path>
              </a:pathLst>
            </a:custGeom>
            <a:solidFill>
              <a:srgbClr val="fad4b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12"/>
            <p:cNvSpPr/>
            <p:nvPr/>
          </p:nvSpPr>
          <p:spPr>
            <a:xfrm>
              <a:off x="4169160" y="4591800"/>
              <a:ext cx="2706120" cy="4062600"/>
            </a:xfrm>
            <a:prstGeom prst="rect">
              <a:avLst/>
            </a:prstGeom>
            <a:blipFill rotWithShape="0">
              <a:blip r:embed="rId1"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CustomShape 13"/>
            <p:cNvSpPr/>
            <p:nvPr/>
          </p:nvSpPr>
          <p:spPr>
            <a:xfrm>
              <a:off x="4191840" y="4616280"/>
              <a:ext cx="2636640" cy="3992400"/>
            </a:xfrm>
            <a:custGeom>
              <a:avLst/>
              <a:gdLst/>
              <a:ahLst/>
              <a:rect l="l" t="t" r="r" b="b"/>
              <a:pathLst>
                <a:path w="2637154" h="3992879">
                  <a:moveTo>
                    <a:pt x="2637091" y="0"/>
                  </a:moveTo>
                  <a:lnTo>
                    <a:pt x="0" y="0"/>
                  </a:lnTo>
                  <a:lnTo>
                    <a:pt x="0" y="3992257"/>
                  </a:lnTo>
                  <a:lnTo>
                    <a:pt x="2637091" y="3992257"/>
                  </a:lnTo>
                  <a:lnTo>
                    <a:pt x="2637091" y="0"/>
                  </a:lnTo>
                  <a:close/>
                </a:path>
              </a:pathLst>
            </a:custGeom>
            <a:solidFill>
              <a:srgbClr val="eb61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14"/>
            <p:cNvSpPr/>
            <p:nvPr/>
          </p:nvSpPr>
          <p:spPr>
            <a:xfrm>
              <a:off x="4311000" y="5246640"/>
              <a:ext cx="2410560" cy="3259800"/>
            </a:xfrm>
            <a:custGeom>
              <a:avLst/>
              <a:gdLst/>
              <a:ahLst/>
              <a:rect l="l" t="t" r="r" b="b"/>
              <a:pathLst>
                <a:path w="2411095" h="3260090">
                  <a:moveTo>
                    <a:pt x="2411031" y="0"/>
                  </a:moveTo>
                  <a:lnTo>
                    <a:pt x="0" y="0"/>
                  </a:lnTo>
                  <a:lnTo>
                    <a:pt x="0" y="3259975"/>
                  </a:lnTo>
                  <a:lnTo>
                    <a:pt x="2411031" y="3259975"/>
                  </a:lnTo>
                  <a:lnTo>
                    <a:pt x="2411031" y="0"/>
                  </a:lnTo>
                  <a:close/>
                </a:path>
              </a:pathLst>
            </a:custGeom>
            <a:solidFill>
              <a:srgbClr val="fdebd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5"/>
            <p:cNvSpPr/>
            <p:nvPr/>
          </p:nvSpPr>
          <p:spPr>
            <a:xfrm>
              <a:off x="4730760" y="7084800"/>
              <a:ext cx="1584000" cy="412920"/>
            </a:xfrm>
            <a:custGeom>
              <a:avLst/>
              <a:gdLst/>
              <a:ahLst/>
              <a:rect l="l" t="t" r="r" b="b"/>
              <a:pathLst>
                <a:path w="1584325" h="413384">
                  <a:moveTo>
                    <a:pt x="1584007" y="0"/>
                  </a:moveTo>
                  <a:lnTo>
                    <a:pt x="0" y="0"/>
                  </a:lnTo>
                  <a:lnTo>
                    <a:pt x="0" y="412889"/>
                  </a:lnTo>
                  <a:lnTo>
                    <a:pt x="1584007" y="412889"/>
                  </a:lnTo>
                  <a:lnTo>
                    <a:pt x="15840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6"/>
            <p:cNvSpPr/>
            <p:nvPr/>
          </p:nvSpPr>
          <p:spPr>
            <a:xfrm>
              <a:off x="4730760" y="7084800"/>
              <a:ext cx="1584000" cy="412920"/>
            </a:xfrm>
            <a:custGeom>
              <a:avLst/>
              <a:gdLst/>
              <a:ahLst/>
              <a:rect l="l" t="t" r="r" b="b"/>
              <a:pathLst>
                <a:path w="1584325" h="413384">
                  <a:moveTo>
                    <a:pt x="1584007" y="412889"/>
                  </a:moveTo>
                  <a:lnTo>
                    <a:pt x="0" y="412889"/>
                  </a:lnTo>
                  <a:lnTo>
                    <a:pt x="0" y="0"/>
                  </a:lnTo>
                  <a:lnTo>
                    <a:pt x="1584007" y="0"/>
                  </a:lnTo>
                  <a:lnTo>
                    <a:pt x="1584007" y="412889"/>
                  </a:lnTo>
                  <a:close/>
                </a:path>
              </a:pathLst>
            </a:custGeom>
            <a:noFill/>
            <a:ln w="6896">
              <a:solidFill>
                <a:srgbClr val="6a606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7"/>
            <p:cNvSpPr/>
            <p:nvPr/>
          </p:nvSpPr>
          <p:spPr>
            <a:xfrm>
              <a:off x="1230480" y="6220800"/>
              <a:ext cx="2736000" cy="856080"/>
            </a:xfrm>
            <a:custGeom>
              <a:avLst/>
              <a:gdLst/>
              <a:ahLst/>
              <a:rect l="l" t="t" r="r" b="b"/>
              <a:pathLst>
                <a:path w="2736215" h="856615">
                  <a:moveTo>
                    <a:pt x="2735999" y="0"/>
                  </a:moveTo>
                  <a:lnTo>
                    <a:pt x="0" y="0"/>
                  </a:lnTo>
                  <a:lnTo>
                    <a:pt x="0" y="856259"/>
                  </a:lnTo>
                  <a:lnTo>
                    <a:pt x="2735999" y="856259"/>
                  </a:lnTo>
                  <a:lnTo>
                    <a:pt x="2735999" y="0"/>
                  </a:lnTo>
                  <a:close/>
                </a:path>
              </a:pathLst>
            </a:custGeom>
            <a:solidFill>
              <a:srgbClr val="ddef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8"/>
            <p:cNvSpPr/>
            <p:nvPr/>
          </p:nvSpPr>
          <p:spPr>
            <a:xfrm>
              <a:off x="1230480" y="7076880"/>
              <a:ext cx="2736000" cy="820080"/>
            </a:xfrm>
            <a:custGeom>
              <a:avLst/>
              <a:gdLst/>
              <a:ahLst/>
              <a:rect l="l" t="t" r="r" b="b"/>
              <a:pathLst>
                <a:path w="2736215" h="820419">
                  <a:moveTo>
                    <a:pt x="2735999" y="0"/>
                  </a:moveTo>
                  <a:lnTo>
                    <a:pt x="0" y="0"/>
                  </a:lnTo>
                  <a:lnTo>
                    <a:pt x="0" y="799172"/>
                  </a:lnTo>
                  <a:lnTo>
                    <a:pt x="0" y="820267"/>
                  </a:lnTo>
                  <a:lnTo>
                    <a:pt x="2735999" y="820267"/>
                  </a:lnTo>
                  <a:lnTo>
                    <a:pt x="2735999" y="799172"/>
                  </a:lnTo>
                  <a:lnTo>
                    <a:pt x="2735999" y="0"/>
                  </a:lnTo>
                  <a:close/>
                </a:path>
              </a:pathLst>
            </a:custGeom>
            <a:solidFill>
              <a:srgbClr val="e0f1f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59" name="Group 19"/>
          <p:cNvGrpSpPr/>
          <p:nvPr/>
        </p:nvGrpSpPr>
        <p:grpSpPr>
          <a:xfrm>
            <a:off x="6262200" y="370080"/>
            <a:ext cx="1079640" cy="181800"/>
            <a:chOff x="6262200" y="370080"/>
            <a:chExt cx="1079640" cy="181800"/>
          </a:xfrm>
        </p:grpSpPr>
        <p:sp>
          <p:nvSpPr>
            <p:cNvPr id="60" name="CustomShape 20"/>
            <p:cNvSpPr/>
            <p:nvPr/>
          </p:nvSpPr>
          <p:spPr>
            <a:xfrm rot="7800">
              <a:off x="6261840" y="371160"/>
              <a:ext cx="1079640" cy="179280"/>
            </a:xfrm>
            <a:custGeom>
              <a:avLst/>
              <a:gdLst/>
              <a:ahLst/>
              <a:rect l="l" t="t" r="r" b="b"/>
              <a:pathLst>
                <a:path w="1080134" h="179704">
                  <a:moveTo>
                    <a:pt x="1079995" y="0"/>
                  </a:moveTo>
                  <a:lnTo>
                    <a:pt x="0" y="0"/>
                  </a:lnTo>
                  <a:lnTo>
                    <a:pt x="0" y="179120"/>
                  </a:lnTo>
                  <a:lnTo>
                    <a:pt x="1079995" y="179120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1" name="CustomShape 21"/>
            <p:cNvSpPr/>
            <p:nvPr/>
          </p:nvSpPr>
          <p:spPr>
            <a:xfrm rot="7800">
              <a:off x="6261840" y="371160"/>
              <a:ext cx="1079640" cy="179280"/>
            </a:xfrm>
            <a:custGeom>
              <a:avLst/>
              <a:gdLst/>
              <a:ahLst/>
              <a:rect l="l" t="t" r="r" b="b"/>
              <a:pathLst>
                <a:path w="1080134" h="179704">
                  <a:moveTo>
                    <a:pt x="1079995" y="179120"/>
                  </a:moveTo>
                  <a:lnTo>
                    <a:pt x="0" y="179120"/>
                  </a:lnTo>
                  <a:lnTo>
                    <a:pt x="0" y="0"/>
                  </a:lnTo>
                  <a:lnTo>
                    <a:pt x="1079995" y="0"/>
                  </a:lnTo>
                  <a:lnTo>
                    <a:pt x="1079995" y="179120"/>
                  </a:lnTo>
                  <a:close/>
                </a:path>
              </a:pathLst>
            </a:custGeom>
            <a:noFill/>
            <a:ln w="3594">
              <a:solidFill>
                <a:srgbClr val="22181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2" name="CustomShape 22"/>
          <p:cNvSpPr/>
          <p:nvPr/>
        </p:nvSpPr>
        <p:spPr>
          <a:xfrm>
            <a:off x="-1800" y="0"/>
            <a:ext cx="329760" cy="180000"/>
          </a:xfrm>
          <a:custGeom>
            <a:avLst/>
            <a:gdLst/>
            <a:ahLst/>
            <a:rect l="l" t="t" r="r" b="b"/>
            <a:pathLst>
              <a:path w="330200" h="180340">
                <a:moveTo>
                  <a:pt x="0" y="179997"/>
                </a:moveTo>
                <a:lnTo>
                  <a:pt x="329831" y="179997"/>
                </a:lnTo>
                <a:lnTo>
                  <a:pt x="329831" y="0"/>
                </a:lnTo>
                <a:lnTo>
                  <a:pt x="0" y="0"/>
                </a:lnTo>
                <a:lnTo>
                  <a:pt x="0" y="179997"/>
                </a:lnTo>
                <a:close/>
              </a:path>
            </a:pathLst>
          </a:custGeom>
          <a:solidFill>
            <a:srgbClr val="6e3c3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63" name="Group 23"/>
          <p:cNvGrpSpPr/>
          <p:nvPr/>
        </p:nvGrpSpPr>
        <p:grpSpPr>
          <a:xfrm>
            <a:off x="328320" y="0"/>
            <a:ext cx="7229880" cy="1051920"/>
            <a:chOff x="328320" y="0"/>
            <a:chExt cx="7229880" cy="1051920"/>
          </a:xfrm>
        </p:grpSpPr>
        <p:sp>
          <p:nvSpPr>
            <p:cNvPr id="64" name="CustomShape 24"/>
            <p:cNvSpPr/>
            <p:nvPr/>
          </p:nvSpPr>
          <p:spPr>
            <a:xfrm>
              <a:off x="1604880" y="0"/>
              <a:ext cx="5953320" cy="180000"/>
            </a:xfrm>
            <a:custGeom>
              <a:avLst/>
              <a:gdLst/>
              <a:ahLst/>
              <a:rect l="l" t="t" r="r" b="b"/>
              <a:pathLst>
                <a:path w="5953759" h="180340">
                  <a:moveTo>
                    <a:pt x="0" y="179997"/>
                  </a:moveTo>
                  <a:lnTo>
                    <a:pt x="5953569" y="179997"/>
                  </a:lnTo>
                  <a:lnTo>
                    <a:pt x="5953569" y="0"/>
                  </a:lnTo>
                  <a:lnTo>
                    <a:pt x="0" y="0"/>
                  </a:lnTo>
                  <a:lnTo>
                    <a:pt x="0" y="179997"/>
                  </a:lnTo>
                  <a:close/>
                </a:path>
              </a:pathLst>
            </a:custGeom>
            <a:solidFill>
              <a:srgbClr val="6e3c3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5" name="CustomShape 25"/>
            <p:cNvSpPr/>
            <p:nvPr/>
          </p:nvSpPr>
          <p:spPr>
            <a:xfrm>
              <a:off x="328320" y="0"/>
              <a:ext cx="1276560" cy="1051920"/>
            </a:xfrm>
            <a:custGeom>
              <a:avLst/>
              <a:gdLst/>
              <a:ahLst/>
              <a:rect l="l" t="t" r="r" b="b"/>
              <a:pathLst>
                <a:path w="1276985" h="1052195">
                  <a:moveTo>
                    <a:pt x="1276604" y="1051966"/>
                  </a:moveTo>
                  <a:lnTo>
                    <a:pt x="0" y="1051966"/>
                  </a:lnTo>
                  <a:lnTo>
                    <a:pt x="0" y="0"/>
                  </a:lnTo>
                  <a:lnTo>
                    <a:pt x="1276604" y="0"/>
                  </a:lnTo>
                  <a:lnTo>
                    <a:pt x="1276604" y="1051966"/>
                  </a:lnTo>
                  <a:close/>
                </a:path>
              </a:pathLst>
            </a:custGeom>
            <a:solidFill>
              <a:srgbClr val="eb6100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6" name="CustomShape 26"/>
            <p:cNvSpPr/>
            <p:nvPr/>
          </p:nvSpPr>
          <p:spPr>
            <a:xfrm>
              <a:off x="345600" y="191520"/>
              <a:ext cx="26280" cy="360"/>
            </a:xfrm>
            <a:custGeom>
              <a:avLst/>
              <a:gdLst/>
              <a:ahLst/>
              <a:rect l="l" t="t" r="r" b="b"/>
              <a:pathLst>
                <a:path w="26670" h="0">
                  <a:moveTo>
                    <a:pt x="0" y="0"/>
                  </a:moveTo>
                  <a:lnTo>
                    <a:pt x="26339" y="0"/>
                  </a:lnTo>
                </a:path>
              </a:pathLst>
            </a:custGeom>
            <a:noFill/>
            <a:ln w="21069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7" name="CustomShape 27"/>
            <p:cNvSpPr/>
            <p:nvPr/>
          </p:nvSpPr>
          <p:spPr>
            <a:xfrm>
              <a:off x="407880" y="191520"/>
              <a:ext cx="1152000" cy="360"/>
            </a:xfrm>
            <a:custGeom>
              <a:avLst/>
              <a:gdLst/>
              <a:ahLst/>
              <a:rect l="l" t="t" r="r" b="b"/>
              <a:pathLst>
                <a:path w="1152525" h="0">
                  <a:moveTo>
                    <a:pt x="0" y="0"/>
                  </a:moveTo>
                  <a:lnTo>
                    <a:pt x="1152448" y="0"/>
                  </a:lnTo>
                </a:path>
              </a:pathLst>
            </a:custGeom>
            <a:noFill/>
            <a:ln w="21069">
              <a:solidFill>
                <a:srgbClr val="ffffff"/>
              </a:solidFill>
              <a:prstDash val="sysDash"/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8" name="CustomShape 28"/>
            <p:cNvSpPr/>
            <p:nvPr/>
          </p:nvSpPr>
          <p:spPr>
            <a:xfrm>
              <a:off x="1578240" y="191520"/>
              <a:ext cx="26280" cy="360"/>
            </a:xfrm>
            <a:custGeom>
              <a:avLst/>
              <a:gdLst/>
              <a:ahLst/>
              <a:rect l="l" t="t" r="r" b="b"/>
              <a:pathLst>
                <a:path w="26669" h="0">
                  <a:moveTo>
                    <a:pt x="0" y="0"/>
                  </a:moveTo>
                  <a:lnTo>
                    <a:pt x="26339" y="0"/>
                  </a:lnTo>
                </a:path>
              </a:pathLst>
            </a:custGeom>
            <a:noFill/>
            <a:ln w="21069">
              <a:solidFill>
                <a:srgbClr val="ffff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69" name="CustomShape 29"/>
          <p:cNvSpPr/>
          <p:nvPr/>
        </p:nvSpPr>
        <p:spPr>
          <a:xfrm>
            <a:off x="1230480" y="3980160"/>
            <a:ext cx="5749560" cy="284400"/>
          </a:xfrm>
          <a:prstGeom prst="rect">
            <a:avLst/>
          </a:prstGeom>
          <a:blipFill rotWithShape="0">
            <a:blip r:embed="rId2"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70" name="Group 30"/>
          <p:cNvGrpSpPr/>
          <p:nvPr/>
        </p:nvGrpSpPr>
        <p:grpSpPr>
          <a:xfrm>
            <a:off x="595080" y="4347000"/>
            <a:ext cx="6372360" cy="4391280"/>
            <a:chOff x="595080" y="4347000"/>
            <a:chExt cx="6372360" cy="4391280"/>
          </a:xfrm>
        </p:grpSpPr>
        <p:sp>
          <p:nvSpPr>
            <p:cNvPr id="71" name="CustomShape 31"/>
            <p:cNvSpPr/>
            <p:nvPr/>
          </p:nvSpPr>
          <p:spPr>
            <a:xfrm>
              <a:off x="595080" y="4515840"/>
              <a:ext cx="635400" cy="4221720"/>
            </a:xfrm>
            <a:custGeom>
              <a:avLst/>
              <a:gdLst/>
              <a:ahLst/>
              <a:rect l="l" t="t" r="r" b="b"/>
              <a:pathLst>
                <a:path w="635635" h="4222115">
                  <a:moveTo>
                    <a:pt x="635571" y="0"/>
                  </a:moveTo>
                  <a:lnTo>
                    <a:pt x="0" y="0"/>
                  </a:lnTo>
                  <a:lnTo>
                    <a:pt x="0" y="4221911"/>
                  </a:lnTo>
                  <a:lnTo>
                    <a:pt x="635571" y="4221911"/>
                  </a:lnTo>
                  <a:lnTo>
                    <a:pt x="635571" y="0"/>
                  </a:lnTo>
                  <a:close/>
                </a:path>
              </a:pathLst>
            </a:custGeom>
            <a:solidFill>
              <a:srgbClr val="daf0fc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2" name="CustomShape 32"/>
            <p:cNvSpPr/>
            <p:nvPr/>
          </p:nvSpPr>
          <p:spPr>
            <a:xfrm>
              <a:off x="1230480" y="8111520"/>
              <a:ext cx="2736000" cy="626400"/>
            </a:xfrm>
            <a:custGeom>
              <a:avLst/>
              <a:gdLst/>
              <a:ahLst/>
              <a:rect l="l" t="t" r="r" b="b"/>
              <a:pathLst>
                <a:path w="2736215" h="626745">
                  <a:moveTo>
                    <a:pt x="2735999" y="0"/>
                  </a:moveTo>
                  <a:lnTo>
                    <a:pt x="0" y="0"/>
                  </a:lnTo>
                  <a:lnTo>
                    <a:pt x="0" y="626173"/>
                  </a:lnTo>
                  <a:lnTo>
                    <a:pt x="2735999" y="626173"/>
                  </a:lnTo>
                  <a:lnTo>
                    <a:pt x="2735999" y="0"/>
                  </a:lnTo>
                  <a:close/>
                </a:path>
              </a:pathLst>
            </a:custGeom>
            <a:solidFill>
              <a:srgbClr val="eff2f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3" name="CustomShape 33"/>
            <p:cNvSpPr/>
            <p:nvPr/>
          </p:nvSpPr>
          <p:spPr>
            <a:xfrm>
              <a:off x="595080" y="6224040"/>
              <a:ext cx="635400" cy="360"/>
            </a:xfrm>
            <a:custGeom>
              <a:avLst/>
              <a:gdLst/>
              <a:ahLst/>
              <a:rect l="l" t="t" r="r" b="b"/>
              <a:pathLst>
                <a:path w="635635" h="0">
                  <a:moveTo>
                    <a:pt x="0" y="0"/>
                  </a:moveTo>
                  <a:lnTo>
                    <a:pt x="635571" y="0"/>
                  </a:lnTo>
                </a:path>
              </a:pathLst>
            </a:custGeom>
            <a:noFill/>
            <a:ln w="10795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4" name="CustomShape 34"/>
            <p:cNvSpPr/>
            <p:nvPr/>
          </p:nvSpPr>
          <p:spPr>
            <a:xfrm>
              <a:off x="595080" y="8108280"/>
              <a:ext cx="635400" cy="360"/>
            </a:xfrm>
            <a:custGeom>
              <a:avLst/>
              <a:gdLst/>
              <a:ahLst/>
              <a:rect l="l" t="t" r="r" b="b"/>
              <a:pathLst>
                <a:path w="635635" h="0">
                  <a:moveTo>
                    <a:pt x="0" y="0"/>
                  </a:moveTo>
                  <a:lnTo>
                    <a:pt x="635571" y="0"/>
                  </a:lnTo>
                </a:path>
              </a:pathLst>
            </a:custGeom>
            <a:noFill/>
            <a:ln w="10795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5" name="CustomShape 35"/>
            <p:cNvSpPr/>
            <p:nvPr/>
          </p:nvSpPr>
          <p:spPr>
            <a:xfrm>
              <a:off x="1230120" y="8737920"/>
              <a:ext cx="5736960" cy="360"/>
            </a:xfrm>
            <a:custGeom>
              <a:avLst/>
              <a:gdLst/>
              <a:ahLst/>
              <a:rect l="l" t="t" r="r" b="b"/>
              <a:pathLst>
                <a:path w="5737225" h="0">
                  <a:moveTo>
                    <a:pt x="5736780" y="0"/>
                  </a:moveTo>
                  <a:lnTo>
                    <a:pt x="0" y="0"/>
                  </a:lnTo>
                </a:path>
              </a:pathLst>
            </a:custGeom>
            <a:noFill/>
            <a:ln w="10795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6" name="CustomShape 36"/>
            <p:cNvSpPr/>
            <p:nvPr/>
          </p:nvSpPr>
          <p:spPr>
            <a:xfrm>
              <a:off x="3829320" y="8429760"/>
              <a:ext cx="273960" cy="360"/>
            </a:xfrm>
            <a:custGeom>
              <a:avLst/>
              <a:gdLst/>
              <a:ahLst/>
              <a:rect l="l" t="t" r="r" b="b"/>
              <a:pathLst>
                <a:path w="274320" h="0">
                  <a:moveTo>
                    <a:pt x="0" y="0"/>
                  </a:moveTo>
                  <a:lnTo>
                    <a:pt x="273913" y="0"/>
                  </a:lnTo>
                </a:path>
              </a:pathLst>
            </a:custGeom>
            <a:noFill/>
            <a:ln w="29476">
              <a:solidFill>
                <a:srgbClr val="72717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7" name="CustomShape 37"/>
            <p:cNvSpPr/>
            <p:nvPr/>
          </p:nvSpPr>
          <p:spPr>
            <a:xfrm>
              <a:off x="4090320" y="8385840"/>
              <a:ext cx="76320" cy="87840"/>
            </a:xfrm>
            <a:custGeom>
              <a:avLst/>
              <a:gdLst/>
              <a:ahLst/>
              <a:rect l="l" t="t" r="r" b="b"/>
              <a:pathLst>
                <a:path w="76835" h="88265">
                  <a:moveTo>
                    <a:pt x="0" y="0"/>
                  </a:moveTo>
                  <a:lnTo>
                    <a:pt x="0" y="88176"/>
                  </a:lnTo>
                  <a:lnTo>
                    <a:pt x="76365" y="44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717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8" name="CustomShape 38"/>
            <p:cNvSpPr/>
            <p:nvPr/>
          </p:nvSpPr>
          <p:spPr>
            <a:xfrm>
              <a:off x="4048200" y="4347000"/>
              <a:ext cx="2919240" cy="164160"/>
            </a:xfrm>
            <a:custGeom>
              <a:avLst/>
              <a:gdLst/>
              <a:ahLst/>
              <a:rect l="l" t="t" r="r" b="b"/>
              <a:pathLst>
                <a:path w="2919729" h="164464">
                  <a:moveTo>
                    <a:pt x="2919488" y="0"/>
                  </a:moveTo>
                  <a:lnTo>
                    <a:pt x="0" y="0"/>
                  </a:lnTo>
                  <a:lnTo>
                    <a:pt x="0" y="163855"/>
                  </a:lnTo>
                  <a:lnTo>
                    <a:pt x="2919488" y="163855"/>
                  </a:lnTo>
                  <a:lnTo>
                    <a:pt x="2919488" y="0"/>
                  </a:lnTo>
                  <a:close/>
                </a:path>
              </a:pathLst>
            </a:custGeom>
            <a:solidFill>
              <a:srgbClr val="ea551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79" name="Group 39"/>
          <p:cNvGrpSpPr/>
          <p:nvPr/>
        </p:nvGrpSpPr>
        <p:grpSpPr>
          <a:xfrm>
            <a:off x="594000" y="9142560"/>
            <a:ext cx="6372000" cy="474480"/>
            <a:chOff x="594000" y="9142560"/>
            <a:chExt cx="6372000" cy="474480"/>
          </a:xfrm>
        </p:grpSpPr>
        <p:sp>
          <p:nvSpPr>
            <p:cNvPr id="80" name="CustomShape 40"/>
            <p:cNvSpPr/>
            <p:nvPr/>
          </p:nvSpPr>
          <p:spPr>
            <a:xfrm>
              <a:off x="594000" y="9142560"/>
              <a:ext cx="6372000" cy="474480"/>
            </a:xfrm>
            <a:custGeom>
              <a:avLst/>
              <a:gdLst/>
              <a:ahLst/>
              <a:rect l="l" t="t" r="r" b="b"/>
              <a:pathLst>
                <a:path w="6372225" h="474979">
                  <a:moveTo>
                    <a:pt x="0" y="0"/>
                  </a:moveTo>
                  <a:lnTo>
                    <a:pt x="6372009" y="0"/>
                  </a:lnTo>
                  <a:lnTo>
                    <a:pt x="6372009" y="474903"/>
                  </a:lnTo>
                  <a:lnTo>
                    <a:pt x="0" y="47490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454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1" name="CustomShape 41"/>
            <p:cNvSpPr/>
            <p:nvPr/>
          </p:nvSpPr>
          <p:spPr>
            <a:xfrm>
              <a:off x="594000" y="9142560"/>
              <a:ext cx="1638720" cy="474480"/>
            </a:xfrm>
            <a:custGeom>
              <a:avLst/>
              <a:gdLst/>
              <a:ahLst/>
              <a:rect l="l" t="t" r="r" b="b"/>
              <a:pathLst>
                <a:path w="1638935" h="474979">
                  <a:moveTo>
                    <a:pt x="1534706" y="0"/>
                  </a:moveTo>
                  <a:lnTo>
                    <a:pt x="0" y="0"/>
                  </a:lnTo>
                  <a:lnTo>
                    <a:pt x="0" y="474903"/>
                  </a:lnTo>
                  <a:lnTo>
                    <a:pt x="1534706" y="474903"/>
                  </a:lnTo>
                  <a:lnTo>
                    <a:pt x="1638566" y="230466"/>
                  </a:lnTo>
                  <a:lnTo>
                    <a:pt x="1534706" y="0"/>
                  </a:lnTo>
                  <a:close/>
                </a:path>
              </a:pathLst>
            </a:custGeom>
            <a:solidFill>
              <a:srgbClr val="72717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2" name="CustomShape 42"/>
            <p:cNvSpPr/>
            <p:nvPr/>
          </p:nvSpPr>
          <p:spPr>
            <a:xfrm>
              <a:off x="4405320" y="9462960"/>
              <a:ext cx="2161080" cy="70200"/>
            </a:xfrm>
            <a:custGeom>
              <a:avLst/>
              <a:gdLst/>
              <a:ahLst/>
              <a:rect l="l" t="t" r="r" b="b"/>
              <a:pathLst>
                <a:path w="2161540" h="70484">
                  <a:moveTo>
                    <a:pt x="2160993" y="0"/>
                  </a:moveTo>
                  <a:lnTo>
                    <a:pt x="0" y="0"/>
                  </a:lnTo>
                  <a:lnTo>
                    <a:pt x="0" y="70218"/>
                  </a:lnTo>
                  <a:lnTo>
                    <a:pt x="2160993" y="70218"/>
                  </a:lnTo>
                  <a:lnTo>
                    <a:pt x="2160993" y="0"/>
                  </a:lnTo>
                  <a:close/>
                </a:path>
              </a:pathLst>
            </a:custGeom>
            <a:solidFill>
              <a:srgbClr val="fff33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3" name="CustomShape 43"/>
          <p:cNvSpPr/>
          <p:nvPr/>
        </p:nvSpPr>
        <p:spPr>
          <a:xfrm>
            <a:off x="4179960" y="4078080"/>
            <a:ext cx="875160" cy="162720"/>
          </a:xfrm>
          <a:custGeom>
            <a:avLst/>
            <a:gdLst/>
            <a:ahLst/>
            <a:rect l="l" t="t" r="r" b="b"/>
            <a:pathLst>
              <a:path w="875664" h="163195">
                <a:moveTo>
                  <a:pt x="875411" y="0"/>
                </a:moveTo>
                <a:lnTo>
                  <a:pt x="0" y="0"/>
                </a:lnTo>
                <a:lnTo>
                  <a:pt x="0" y="162852"/>
                </a:lnTo>
                <a:lnTo>
                  <a:pt x="875411" y="162852"/>
                </a:lnTo>
                <a:lnTo>
                  <a:pt x="875411" y="0"/>
                </a:lnTo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84" name="Group 44"/>
          <p:cNvGrpSpPr/>
          <p:nvPr/>
        </p:nvGrpSpPr>
        <p:grpSpPr>
          <a:xfrm>
            <a:off x="1230480" y="4347000"/>
            <a:ext cx="2933640" cy="1685160"/>
            <a:chOff x="1230480" y="4347000"/>
            <a:chExt cx="2933640" cy="1685160"/>
          </a:xfrm>
        </p:grpSpPr>
        <p:sp>
          <p:nvSpPr>
            <p:cNvPr id="85" name="CustomShape 45"/>
            <p:cNvSpPr/>
            <p:nvPr/>
          </p:nvSpPr>
          <p:spPr>
            <a:xfrm>
              <a:off x="1230480" y="4519440"/>
              <a:ext cx="2736000" cy="1512720"/>
            </a:xfrm>
            <a:custGeom>
              <a:avLst/>
              <a:gdLst/>
              <a:ahLst/>
              <a:rect l="l" t="t" r="r" b="b"/>
              <a:pathLst>
                <a:path w="2736215" h="1513204">
                  <a:moveTo>
                    <a:pt x="2735999" y="0"/>
                  </a:moveTo>
                  <a:lnTo>
                    <a:pt x="0" y="0"/>
                  </a:lnTo>
                  <a:lnTo>
                    <a:pt x="0" y="1491297"/>
                  </a:lnTo>
                  <a:lnTo>
                    <a:pt x="0" y="1513039"/>
                  </a:lnTo>
                  <a:lnTo>
                    <a:pt x="2735999" y="1513039"/>
                  </a:lnTo>
                  <a:lnTo>
                    <a:pt x="2735999" y="1491297"/>
                  </a:lnTo>
                  <a:lnTo>
                    <a:pt x="2735999" y="0"/>
                  </a:lnTo>
                  <a:close/>
                </a:path>
              </a:pathLst>
            </a:custGeom>
            <a:solidFill>
              <a:srgbClr val="ddefe7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6" name="CustomShape 46"/>
            <p:cNvSpPr/>
            <p:nvPr/>
          </p:nvSpPr>
          <p:spPr>
            <a:xfrm>
              <a:off x="1230480" y="4347000"/>
              <a:ext cx="2735280" cy="164160"/>
            </a:xfrm>
            <a:custGeom>
              <a:avLst/>
              <a:gdLst/>
              <a:ahLst/>
              <a:rect l="l" t="t" r="r" b="b"/>
              <a:pathLst>
                <a:path w="2735579" h="164464">
                  <a:moveTo>
                    <a:pt x="2735237" y="0"/>
                  </a:moveTo>
                  <a:lnTo>
                    <a:pt x="0" y="0"/>
                  </a:lnTo>
                  <a:lnTo>
                    <a:pt x="0" y="163855"/>
                  </a:lnTo>
                  <a:lnTo>
                    <a:pt x="2735237" y="163855"/>
                  </a:lnTo>
                  <a:lnTo>
                    <a:pt x="2735237" y="0"/>
                  </a:lnTo>
                  <a:close/>
                </a:path>
              </a:pathLst>
            </a:custGeom>
            <a:solidFill>
              <a:srgbClr val="89cbb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7" name="CustomShape 47"/>
            <p:cNvSpPr/>
            <p:nvPr/>
          </p:nvSpPr>
          <p:spPr>
            <a:xfrm>
              <a:off x="3818520" y="5189760"/>
              <a:ext cx="226800" cy="150840"/>
            </a:xfrm>
            <a:custGeom>
              <a:avLst/>
              <a:gdLst/>
              <a:ahLst/>
              <a:rect l="l" t="t" r="r" b="b"/>
              <a:pathLst>
                <a:path w="227327" h="151129">
                  <a:moveTo>
                    <a:pt x="0" y="150558"/>
                  </a:moveTo>
                  <a:lnTo>
                    <a:pt x="227037" y="150558"/>
                  </a:lnTo>
                  <a:lnTo>
                    <a:pt x="227037" y="0"/>
                  </a:lnTo>
                  <a:lnTo>
                    <a:pt x="0" y="0"/>
                  </a:lnTo>
                  <a:lnTo>
                    <a:pt x="0" y="150558"/>
                  </a:lnTo>
                  <a:close/>
                </a:path>
              </a:pathLst>
            </a:custGeom>
            <a:solidFill>
              <a:srgbClr val="ea551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8" name="CustomShape 48"/>
            <p:cNvSpPr/>
            <p:nvPr/>
          </p:nvSpPr>
          <p:spPr>
            <a:xfrm>
              <a:off x="4027320" y="5127840"/>
              <a:ext cx="136800" cy="274680"/>
            </a:xfrm>
            <a:custGeom>
              <a:avLst/>
              <a:gdLst/>
              <a:ahLst/>
              <a:rect l="l" t="t" r="r" b="b"/>
              <a:pathLst>
                <a:path w="137160" h="274954">
                  <a:moveTo>
                    <a:pt x="0" y="0"/>
                  </a:moveTo>
                  <a:lnTo>
                    <a:pt x="0" y="274383"/>
                  </a:lnTo>
                  <a:lnTo>
                    <a:pt x="137147" y="137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551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9" name="Group 49"/>
          <p:cNvGrpSpPr/>
          <p:nvPr/>
        </p:nvGrpSpPr>
        <p:grpSpPr>
          <a:xfrm>
            <a:off x="3818520" y="6524640"/>
            <a:ext cx="345600" cy="274680"/>
            <a:chOff x="3818520" y="6524640"/>
            <a:chExt cx="345600" cy="274680"/>
          </a:xfrm>
        </p:grpSpPr>
        <p:sp>
          <p:nvSpPr>
            <p:cNvPr id="90" name="CustomShape 50"/>
            <p:cNvSpPr/>
            <p:nvPr/>
          </p:nvSpPr>
          <p:spPr>
            <a:xfrm>
              <a:off x="3818520" y="6586560"/>
              <a:ext cx="226800" cy="150840"/>
            </a:xfrm>
            <a:custGeom>
              <a:avLst/>
              <a:gdLst/>
              <a:ahLst/>
              <a:rect l="l" t="t" r="r" b="b"/>
              <a:pathLst>
                <a:path w="227327" h="151129">
                  <a:moveTo>
                    <a:pt x="0" y="150558"/>
                  </a:moveTo>
                  <a:lnTo>
                    <a:pt x="227037" y="150558"/>
                  </a:lnTo>
                  <a:lnTo>
                    <a:pt x="227037" y="0"/>
                  </a:lnTo>
                  <a:lnTo>
                    <a:pt x="0" y="0"/>
                  </a:lnTo>
                  <a:lnTo>
                    <a:pt x="0" y="150558"/>
                  </a:lnTo>
                  <a:close/>
                </a:path>
              </a:pathLst>
            </a:custGeom>
            <a:solidFill>
              <a:srgbClr val="ea551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51"/>
            <p:cNvSpPr/>
            <p:nvPr/>
          </p:nvSpPr>
          <p:spPr>
            <a:xfrm>
              <a:off x="4027320" y="6524640"/>
              <a:ext cx="136800" cy="274680"/>
            </a:xfrm>
            <a:custGeom>
              <a:avLst/>
              <a:gdLst/>
              <a:ahLst/>
              <a:rect l="l" t="t" r="r" b="b"/>
              <a:pathLst>
                <a:path w="137160" h="274954">
                  <a:moveTo>
                    <a:pt x="0" y="0"/>
                  </a:moveTo>
                  <a:lnTo>
                    <a:pt x="0" y="274370"/>
                  </a:lnTo>
                  <a:lnTo>
                    <a:pt x="137147" y="137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551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92" name="Group 52"/>
          <p:cNvGrpSpPr/>
          <p:nvPr/>
        </p:nvGrpSpPr>
        <p:grpSpPr>
          <a:xfrm>
            <a:off x="3818520" y="7356600"/>
            <a:ext cx="345600" cy="274680"/>
            <a:chOff x="3818520" y="7356600"/>
            <a:chExt cx="345600" cy="274680"/>
          </a:xfrm>
        </p:grpSpPr>
        <p:sp>
          <p:nvSpPr>
            <p:cNvPr id="93" name="CustomShape 53"/>
            <p:cNvSpPr/>
            <p:nvPr/>
          </p:nvSpPr>
          <p:spPr>
            <a:xfrm>
              <a:off x="3818520" y="7418520"/>
              <a:ext cx="226800" cy="150840"/>
            </a:xfrm>
            <a:custGeom>
              <a:avLst/>
              <a:gdLst/>
              <a:ahLst/>
              <a:rect l="l" t="t" r="r" b="b"/>
              <a:pathLst>
                <a:path w="227327" h="151129">
                  <a:moveTo>
                    <a:pt x="0" y="150558"/>
                  </a:moveTo>
                  <a:lnTo>
                    <a:pt x="227037" y="150558"/>
                  </a:lnTo>
                  <a:lnTo>
                    <a:pt x="227037" y="0"/>
                  </a:lnTo>
                  <a:lnTo>
                    <a:pt x="0" y="0"/>
                  </a:lnTo>
                  <a:lnTo>
                    <a:pt x="0" y="150558"/>
                  </a:lnTo>
                  <a:close/>
                </a:path>
              </a:pathLst>
            </a:custGeom>
            <a:solidFill>
              <a:srgbClr val="ea551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54"/>
            <p:cNvSpPr/>
            <p:nvPr/>
          </p:nvSpPr>
          <p:spPr>
            <a:xfrm>
              <a:off x="4027320" y="7356600"/>
              <a:ext cx="136800" cy="274680"/>
            </a:xfrm>
            <a:custGeom>
              <a:avLst/>
              <a:gdLst/>
              <a:ahLst/>
              <a:rect l="l" t="t" r="r" b="b"/>
              <a:pathLst>
                <a:path w="137160" h="274954">
                  <a:moveTo>
                    <a:pt x="0" y="0"/>
                  </a:moveTo>
                  <a:lnTo>
                    <a:pt x="0" y="274383"/>
                  </a:lnTo>
                  <a:lnTo>
                    <a:pt x="137147" y="1372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551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95" name="Group 55"/>
          <p:cNvGrpSpPr/>
          <p:nvPr/>
        </p:nvGrpSpPr>
        <p:grpSpPr>
          <a:xfrm>
            <a:off x="1346760" y="4593240"/>
            <a:ext cx="2526480" cy="1362240"/>
            <a:chOff x="1346760" y="4593240"/>
            <a:chExt cx="2526480" cy="1362240"/>
          </a:xfrm>
        </p:grpSpPr>
        <p:sp>
          <p:nvSpPr>
            <p:cNvPr id="96" name="CustomShape 56"/>
            <p:cNvSpPr/>
            <p:nvPr/>
          </p:nvSpPr>
          <p:spPr>
            <a:xfrm>
              <a:off x="1346760" y="4593240"/>
              <a:ext cx="2526480" cy="1362240"/>
            </a:xfrm>
            <a:prstGeom prst="rect">
              <a:avLst/>
            </a:prstGeom>
            <a:blipFill rotWithShape="0">
              <a:blip r:embed="rId3"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7" name="CustomShape 57"/>
            <p:cNvSpPr/>
            <p:nvPr/>
          </p:nvSpPr>
          <p:spPr>
            <a:xfrm>
              <a:off x="1370880" y="4616280"/>
              <a:ext cx="2457000" cy="1293120"/>
            </a:xfrm>
            <a:custGeom>
              <a:avLst/>
              <a:gdLst/>
              <a:ahLst/>
              <a:rect l="l" t="t" r="r" b="b"/>
              <a:pathLst>
                <a:path w="2457450" h="1293495">
                  <a:moveTo>
                    <a:pt x="2457081" y="0"/>
                  </a:moveTo>
                  <a:lnTo>
                    <a:pt x="0" y="0"/>
                  </a:lnTo>
                  <a:lnTo>
                    <a:pt x="0" y="1293380"/>
                  </a:lnTo>
                  <a:lnTo>
                    <a:pt x="2457081" y="1293380"/>
                  </a:lnTo>
                  <a:lnTo>
                    <a:pt x="2457081" y="0"/>
                  </a:lnTo>
                  <a:close/>
                </a:path>
              </a:pathLst>
            </a:custGeom>
            <a:solidFill>
              <a:srgbClr val="89cbb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CustomShape 58"/>
            <p:cNvSpPr/>
            <p:nvPr/>
          </p:nvSpPr>
          <p:spPr>
            <a:xfrm>
              <a:off x="1441080" y="4896360"/>
              <a:ext cx="2310480" cy="934200"/>
            </a:xfrm>
            <a:custGeom>
              <a:avLst/>
              <a:gdLst/>
              <a:ahLst/>
              <a:rect l="l" t="t" r="r" b="b"/>
              <a:pathLst>
                <a:path w="2310765" h="934719">
                  <a:moveTo>
                    <a:pt x="2310625" y="0"/>
                  </a:moveTo>
                  <a:lnTo>
                    <a:pt x="0" y="0"/>
                  </a:lnTo>
                  <a:lnTo>
                    <a:pt x="0" y="934643"/>
                  </a:lnTo>
                  <a:lnTo>
                    <a:pt x="2310625" y="934643"/>
                  </a:lnTo>
                  <a:lnTo>
                    <a:pt x="23106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CustomShape 59"/>
            <p:cNvSpPr/>
            <p:nvPr/>
          </p:nvSpPr>
          <p:spPr>
            <a:xfrm>
              <a:off x="1930320" y="5721480"/>
              <a:ext cx="1332000" cy="136080"/>
            </a:xfrm>
            <a:custGeom>
              <a:avLst/>
              <a:gdLst/>
              <a:ahLst/>
              <a:rect l="l" t="t" r="r" b="b"/>
              <a:pathLst>
                <a:path w="1332229" h="136525">
                  <a:moveTo>
                    <a:pt x="1332001" y="0"/>
                  </a:moveTo>
                  <a:lnTo>
                    <a:pt x="0" y="0"/>
                  </a:lnTo>
                  <a:lnTo>
                    <a:pt x="0" y="136258"/>
                  </a:lnTo>
                  <a:lnTo>
                    <a:pt x="1332001" y="136258"/>
                  </a:lnTo>
                  <a:lnTo>
                    <a:pt x="133200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0" name="CustomShape 60"/>
            <p:cNvSpPr/>
            <p:nvPr/>
          </p:nvSpPr>
          <p:spPr>
            <a:xfrm>
              <a:off x="1930320" y="5721480"/>
              <a:ext cx="1332000" cy="136080"/>
            </a:xfrm>
            <a:custGeom>
              <a:avLst/>
              <a:gdLst/>
              <a:ahLst/>
              <a:rect l="l" t="t" r="r" b="b"/>
              <a:pathLst>
                <a:path w="1332229" h="136525">
                  <a:moveTo>
                    <a:pt x="1332001" y="136258"/>
                  </a:moveTo>
                  <a:lnTo>
                    <a:pt x="0" y="136258"/>
                  </a:lnTo>
                  <a:lnTo>
                    <a:pt x="0" y="0"/>
                  </a:lnTo>
                  <a:lnTo>
                    <a:pt x="1332001" y="0"/>
                  </a:lnTo>
                  <a:lnTo>
                    <a:pt x="1332001" y="136258"/>
                  </a:lnTo>
                  <a:close/>
                </a:path>
              </a:pathLst>
            </a:custGeom>
            <a:noFill/>
            <a:ln w="10795">
              <a:solidFill>
                <a:srgbClr val="89cbb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01" name="Group 61"/>
          <p:cNvGrpSpPr/>
          <p:nvPr/>
        </p:nvGrpSpPr>
        <p:grpSpPr>
          <a:xfrm>
            <a:off x="595080" y="4515840"/>
            <a:ext cx="6372000" cy="4221720"/>
            <a:chOff x="595080" y="4515840"/>
            <a:chExt cx="6372000" cy="4221720"/>
          </a:xfrm>
        </p:grpSpPr>
        <p:sp>
          <p:nvSpPr>
            <p:cNvPr id="102" name="CustomShape 62"/>
            <p:cNvSpPr/>
            <p:nvPr/>
          </p:nvSpPr>
          <p:spPr>
            <a:xfrm>
              <a:off x="1230120" y="4515840"/>
              <a:ext cx="5736960" cy="360"/>
            </a:xfrm>
            <a:custGeom>
              <a:avLst/>
              <a:gdLst/>
              <a:ahLst/>
              <a:rect l="l" t="t" r="r" b="b"/>
              <a:pathLst>
                <a:path w="5737225" h="0">
                  <a:moveTo>
                    <a:pt x="5736780" y="0"/>
                  </a:moveTo>
                  <a:lnTo>
                    <a:pt x="0" y="0"/>
                  </a:lnTo>
                </a:path>
              </a:pathLst>
            </a:custGeom>
            <a:noFill/>
            <a:ln w="10795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3" name="CustomShape 63"/>
            <p:cNvSpPr/>
            <p:nvPr/>
          </p:nvSpPr>
          <p:spPr>
            <a:xfrm>
              <a:off x="595080" y="4515840"/>
              <a:ext cx="635400" cy="4221720"/>
            </a:xfrm>
            <a:custGeom>
              <a:avLst/>
              <a:gdLst/>
              <a:ahLst/>
              <a:rect l="l" t="t" r="r" b="b"/>
              <a:pathLst>
                <a:path w="635635" h="4222115">
                  <a:moveTo>
                    <a:pt x="635571" y="4221911"/>
                  </a:moveTo>
                  <a:lnTo>
                    <a:pt x="0" y="4221911"/>
                  </a:lnTo>
                  <a:lnTo>
                    <a:pt x="0" y="0"/>
                  </a:lnTo>
                  <a:lnTo>
                    <a:pt x="635571" y="0"/>
                  </a:lnTo>
                  <a:lnTo>
                    <a:pt x="635571" y="4221911"/>
                  </a:lnTo>
                  <a:close/>
                </a:path>
              </a:pathLst>
            </a:custGeom>
            <a:noFill/>
            <a:ln w="10795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" name="CustomShape 64"/>
            <p:cNvSpPr/>
            <p:nvPr/>
          </p:nvSpPr>
          <p:spPr>
            <a:xfrm>
              <a:off x="1337400" y="8174520"/>
              <a:ext cx="2538720" cy="487440"/>
            </a:xfrm>
            <a:prstGeom prst="rect">
              <a:avLst/>
            </a:prstGeom>
            <a:blipFill rotWithShape="0">
              <a:blip r:embed="rId4"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CustomShape 65"/>
            <p:cNvSpPr/>
            <p:nvPr/>
          </p:nvSpPr>
          <p:spPr>
            <a:xfrm>
              <a:off x="1359360" y="8197560"/>
              <a:ext cx="2470320" cy="417960"/>
            </a:xfrm>
            <a:custGeom>
              <a:avLst/>
              <a:gdLst/>
              <a:ahLst/>
              <a:rect l="l" t="t" r="r" b="b"/>
              <a:pathLst>
                <a:path w="2470785" h="418465">
                  <a:moveTo>
                    <a:pt x="2470162" y="0"/>
                  </a:moveTo>
                  <a:lnTo>
                    <a:pt x="0" y="0"/>
                  </a:lnTo>
                  <a:lnTo>
                    <a:pt x="0" y="418388"/>
                  </a:lnTo>
                  <a:lnTo>
                    <a:pt x="2470162" y="418388"/>
                  </a:lnTo>
                  <a:lnTo>
                    <a:pt x="2470162" y="0"/>
                  </a:lnTo>
                  <a:close/>
                </a:path>
              </a:pathLst>
            </a:custGeom>
            <a:solidFill>
              <a:srgbClr val="97acd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CustomShape 66"/>
            <p:cNvSpPr/>
            <p:nvPr/>
          </p:nvSpPr>
          <p:spPr>
            <a:xfrm>
              <a:off x="1431360" y="8253720"/>
              <a:ext cx="2328120" cy="302040"/>
            </a:xfrm>
            <a:custGeom>
              <a:avLst/>
              <a:gdLst/>
              <a:ahLst/>
              <a:rect l="l" t="t" r="r" b="b"/>
              <a:pathLst>
                <a:path w="2328545" h="302259">
                  <a:moveTo>
                    <a:pt x="2328024" y="0"/>
                  </a:moveTo>
                  <a:lnTo>
                    <a:pt x="0" y="0"/>
                  </a:lnTo>
                  <a:lnTo>
                    <a:pt x="0" y="302082"/>
                  </a:lnTo>
                  <a:lnTo>
                    <a:pt x="2328024" y="302082"/>
                  </a:lnTo>
                  <a:lnTo>
                    <a:pt x="23280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" name="CustomShape 67"/>
            <p:cNvSpPr/>
            <p:nvPr/>
          </p:nvSpPr>
          <p:spPr>
            <a:xfrm>
              <a:off x="2492640" y="7569360"/>
              <a:ext cx="1332000" cy="136080"/>
            </a:xfrm>
            <a:custGeom>
              <a:avLst/>
              <a:gdLst/>
              <a:ahLst/>
              <a:rect l="l" t="t" r="r" b="b"/>
              <a:pathLst>
                <a:path w="1332229" h="136525">
                  <a:moveTo>
                    <a:pt x="1332001" y="136258"/>
                  </a:moveTo>
                  <a:lnTo>
                    <a:pt x="0" y="136258"/>
                  </a:lnTo>
                  <a:lnTo>
                    <a:pt x="0" y="0"/>
                  </a:lnTo>
                  <a:lnTo>
                    <a:pt x="1332001" y="0"/>
                  </a:lnTo>
                  <a:lnTo>
                    <a:pt x="1332001" y="136258"/>
                  </a:lnTo>
                  <a:close/>
                </a:path>
              </a:pathLst>
            </a:custGeom>
            <a:noFill/>
            <a:ln w="7200">
              <a:solidFill>
                <a:srgbClr val="6a606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CustomShape 68"/>
            <p:cNvSpPr/>
            <p:nvPr/>
          </p:nvSpPr>
          <p:spPr>
            <a:xfrm>
              <a:off x="1337400" y="6319440"/>
              <a:ext cx="2538720" cy="685440"/>
            </a:xfrm>
            <a:prstGeom prst="rect">
              <a:avLst/>
            </a:prstGeom>
            <a:blipFill rotWithShape="0">
              <a:blip r:embed="rId5"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9" name="CustomShape 69"/>
            <p:cNvSpPr/>
            <p:nvPr/>
          </p:nvSpPr>
          <p:spPr>
            <a:xfrm>
              <a:off x="1359360" y="6343560"/>
              <a:ext cx="2470320" cy="613080"/>
            </a:xfrm>
            <a:custGeom>
              <a:avLst/>
              <a:gdLst/>
              <a:ahLst/>
              <a:rect l="l" t="t" r="r" b="b"/>
              <a:pathLst>
                <a:path w="2470785" h="613409">
                  <a:moveTo>
                    <a:pt x="2470175" y="0"/>
                  </a:moveTo>
                  <a:lnTo>
                    <a:pt x="0" y="0"/>
                  </a:lnTo>
                  <a:lnTo>
                    <a:pt x="0" y="613041"/>
                  </a:lnTo>
                  <a:lnTo>
                    <a:pt x="2470175" y="613041"/>
                  </a:lnTo>
                  <a:lnTo>
                    <a:pt x="2470175" y="0"/>
                  </a:lnTo>
                  <a:close/>
                </a:path>
              </a:pathLst>
            </a:custGeom>
            <a:solidFill>
              <a:srgbClr val="89cbb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0" name="CustomShape 70"/>
            <p:cNvSpPr/>
            <p:nvPr/>
          </p:nvSpPr>
          <p:spPr>
            <a:xfrm>
              <a:off x="1431360" y="6399720"/>
              <a:ext cx="2328120" cy="496800"/>
            </a:xfrm>
            <a:custGeom>
              <a:avLst/>
              <a:gdLst/>
              <a:ahLst/>
              <a:rect l="l" t="t" r="r" b="b"/>
              <a:pathLst>
                <a:path w="2328545" h="497204">
                  <a:moveTo>
                    <a:pt x="2328037" y="0"/>
                  </a:moveTo>
                  <a:lnTo>
                    <a:pt x="0" y="0"/>
                  </a:lnTo>
                  <a:lnTo>
                    <a:pt x="0" y="496722"/>
                  </a:lnTo>
                  <a:lnTo>
                    <a:pt x="2328037" y="496722"/>
                  </a:lnTo>
                  <a:lnTo>
                    <a:pt x="232803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CustomShape 71"/>
            <p:cNvSpPr/>
            <p:nvPr/>
          </p:nvSpPr>
          <p:spPr>
            <a:xfrm>
              <a:off x="1337400" y="7148520"/>
              <a:ext cx="2538720" cy="682560"/>
            </a:xfrm>
            <a:prstGeom prst="rect">
              <a:avLst/>
            </a:prstGeom>
            <a:blipFill rotWithShape="0">
              <a:blip r:embed="rId6"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2" name="CustomShape 72"/>
            <p:cNvSpPr/>
            <p:nvPr/>
          </p:nvSpPr>
          <p:spPr>
            <a:xfrm>
              <a:off x="1359360" y="7173000"/>
              <a:ext cx="2470320" cy="611280"/>
            </a:xfrm>
            <a:custGeom>
              <a:avLst/>
              <a:gdLst/>
              <a:ahLst/>
              <a:rect l="l" t="t" r="r" b="b"/>
              <a:pathLst>
                <a:path w="2470785" h="611504">
                  <a:moveTo>
                    <a:pt x="2470162" y="0"/>
                  </a:moveTo>
                  <a:lnTo>
                    <a:pt x="0" y="0"/>
                  </a:lnTo>
                  <a:lnTo>
                    <a:pt x="0" y="611441"/>
                  </a:lnTo>
                  <a:lnTo>
                    <a:pt x="2470162" y="611441"/>
                  </a:lnTo>
                  <a:lnTo>
                    <a:pt x="2470162" y="0"/>
                  </a:lnTo>
                  <a:close/>
                </a:path>
              </a:pathLst>
            </a:custGeom>
            <a:solidFill>
              <a:srgbClr val="94d3d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" name="CustomShape 73"/>
            <p:cNvSpPr/>
            <p:nvPr/>
          </p:nvSpPr>
          <p:spPr>
            <a:xfrm>
              <a:off x="1431360" y="7229160"/>
              <a:ext cx="2328120" cy="495000"/>
            </a:xfrm>
            <a:custGeom>
              <a:avLst/>
              <a:gdLst/>
              <a:ahLst/>
              <a:rect l="l" t="t" r="r" b="b"/>
              <a:pathLst>
                <a:path w="2328545" h="495300">
                  <a:moveTo>
                    <a:pt x="2328037" y="0"/>
                  </a:moveTo>
                  <a:lnTo>
                    <a:pt x="0" y="0"/>
                  </a:lnTo>
                  <a:lnTo>
                    <a:pt x="0" y="495134"/>
                  </a:lnTo>
                  <a:lnTo>
                    <a:pt x="2328037" y="495134"/>
                  </a:lnTo>
                  <a:lnTo>
                    <a:pt x="232803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" name="CustomShape 74"/>
            <p:cNvSpPr/>
            <p:nvPr/>
          </p:nvSpPr>
          <p:spPr>
            <a:xfrm>
              <a:off x="1930320" y="6786000"/>
              <a:ext cx="1332000" cy="136080"/>
            </a:xfrm>
            <a:custGeom>
              <a:avLst/>
              <a:gdLst/>
              <a:ahLst/>
              <a:rect l="l" t="t" r="r" b="b"/>
              <a:pathLst>
                <a:path w="1332229" h="136525">
                  <a:moveTo>
                    <a:pt x="1332001" y="0"/>
                  </a:moveTo>
                  <a:lnTo>
                    <a:pt x="0" y="0"/>
                  </a:lnTo>
                  <a:lnTo>
                    <a:pt x="0" y="136258"/>
                  </a:lnTo>
                  <a:lnTo>
                    <a:pt x="1332001" y="136258"/>
                  </a:lnTo>
                  <a:lnTo>
                    <a:pt x="133200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" name="CustomShape 75"/>
            <p:cNvSpPr/>
            <p:nvPr/>
          </p:nvSpPr>
          <p:spPr>
            <a:xfrm>
              <a:off x="1930320" y="6786000"/>
              <a:ext cx="1332000" cy="136080"/>
            </a:xfrm>
            <a:custGeom>
              <a:avLst/>
              <a:gdLst/>
              <a:ahLst/>
              <a:rect l="l" t="t" r="r" b="b"/>
              <a:pathLst>
                <a:path w="1332229" h="136525">
                  <a:moveTo>
                    <a:pt x="1332001" y="136258"/>
                  </a:moveTo>
                  <a:lnTo>
                    <a:pt x="0" y="136258"/>
                  </a:lnTo>
                  <a:lnTo>
                    <a:pt x="0" y="0"/>
                  </a:lnTo>
                  <a:lnTo>
                    <a:pt x="1332001" y="0"/>
                  </a:lnTo>
                  <a:lnTo>
                    <a:pt x="1332001" y="136258"/>
                  </a:lnTo>
                  <a:close/>
                </a:path>
              </a:pathLst>
            </a:custGeom>
            <a:noFill/>
            <a:ln w="10795">
              <a:solidFill>
                <a:srgbClr val="89cbb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6" name="CustomShape 76"/>
            <p:cNvSpPr/>
            <p:nvPr/>
          </p:nvSpPr>
          <p:spPr>
            <a:xfrm>
              <a:off x="1230120" y="6224040"/>
              <a:ext cx="2824200" cy="360"/>
            </a:xfrm>
            <a:custGeom>
              <a:avLst/>
              <a:gdLst/>
              <a:ahLst/>
              <a:rect l="l" t="t" r="r" b="b"/>
              <a:pathLst>
                <a:path w="2824479" h="0">
                  <a:moveTo>
                    <a:pt x="0" y="0"/>
                  </a:moveTo>
                  <a:lnTo>
                    <a:pt x="2824251" y="0"/>
                  </a:lnTo>
                </a:path>
              </a:pathLst>
            </a:custGeom>
            <a:noFill/>
            <a:ln w="10795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7" name="CustomShape 77"/>
            <p:cNvSpPr/>
            <p:nvPr/>
          </p:nvSpPr>
          <p:spPr>
            <a:xfrm>
              <a:off x="1230120" y="8108280"/>
              <a:ext cx="2824200" cy="360"/>
            </a:xfrm>
            <a:custGeom>
              <a:avLst/>
              <a:gdLst/>
              <a:ahLst/>
              <a:rect l="l" t="t" r="r" b="b"/>
              <a:pathLst>
                <a:path w="2824479" h="0">
                  <a:moveTo>
                    <a:pt x="0" y="0"/>
                  </a:moveTo>
                  <a:lnTo>
                    <a:pt x="2824251" y="0"/>
                  </a:lnTo>
                </a:path>
              </a:pathLst>
            </a:custGeom>
            <a:noFill/>
            <a:ln w="10795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CustomShape 78"/>
            <p:cNvSpPr/>
            <p:nvPr/>
          </p:nvSpPr>
          <p:spPr>
            <a:xfrm>
              <a:off x="4196520" y="4627440"/>
              <a:ext cx="2658240" cy="3986280"/>
            </a:xfrm>
            <a:custGeom>
              <a:avLst/>
              <a:gdLst/>
              <a:ahLst/>
              <a:rect l="l" t="t" r="r" b="b"/>
              <a:pathLst>
                <a:path w="2658745" h="3986529">
                  <a:moveTo>
                    <a:pt x="2658592" y="3986453"/>
                  </a:moveTo>
                  <a:lnTo>
                    <a:pt x="0" y="3986453"/>
                  </a:lnTo>
                  <a:lnTo>
                    <a:pt x="0" y="0"/>
                  </a:lnTo>
                  <a:lnTo>
                    <a:pt x="2658592" y="0"/>
                  </a:lnTo>
                  <a:lnTo>
                    <a:pt x="2658592" y="3986453"/>
                  </a:lnTo>
                  <a:close/>
                </a:path>
              </a:pathLst>
            </a:custGeom>
            <a:noFill/>
            <a:ln w="54000">
              <a:solidFill>
                <a:srgbClr val="e6001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CustomShape 79"/>
            <p:cNvSpPr/>
            <p:nvPr/>
          </p:nvSpPr>
          <p:spPr>
            <a:xfrm>
              <a:off x="2167920" y="6010560"/>
              <a:ext cx="837360" cy="162360"/>
            </a:xfrm>
            <a:custGeom>
              <a:avLst/>
              <a:gdLst/>
              <a:ahLst/>
              <a:rect l="l" t="t" r="r" b="b"/>
              <a:pathLst>
                <a:path w="837564" h="162560">
                  <a:moveTo>
                    <a:pt x="837082" y="0"/>
                  </a:moveTo>
                  <a:lnTo>
                    <a:pt x="0" y="0"/>
                  </a:lnTo>
                  <a:lnTo>
                    <a:pt x="0" y="162394"/>
                  </a:lnTo>
                  <a:lnTo>
                    <a:pt x="837082" y="162394"/>
                  </a:lnTo>
                  <a:lnTo>
                    <a:pt x="83708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CustomShape 80"/>
            <p:cNvSpPr/>
            <p:nvPr/>
          </p:nvSpPr>
          <p:spPr>
            <a:xfrm>
              <a:off x="2167920" y="6010560"/>
              <a:ext cx="837360" cy="162360"/>
            </a:xfrm>
            <a:custGeom>
              <a:avLst/>
              <a:gdLst/>
              <a:ahLst/>
              <a:rect l="l" t="t" r="r" b="b"/>
              <a:pathLst>
                <a:path w="837564" h="162560">
                  <a:moveTo>
                    <a:pt x="0" y="162394"/>
                  </a:moveTo>
                  <a:lnTo>
                    <a:pt x="837082" y="162394"/>
                  </a:lnTo>
                  <a:lnTo>
                    <a:pt x="837082" y="0"/>
                  </a:lnTo>
                  <a:lnTo>
                    <a:pt x="0" y="0"/>
                  </a:lnTo>
                  <a:lnTo>
                    <a:pt x="0" y="162394"/>
                  </a:lnTo>
                  <a:close/>
                </a:path>
              </a:pathLst>
            </a:custGeom>
            <a:noFill/>
            <a:ln w="10795">
              <a:solidFill>
                <a:srgbClr val="89cbb4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" name="CustomShape 81"/>
            <p:cNvSpPr/>
            <p:nvPr/>
          </p:nvSpPr>
          <p:spPr>
            <a:xfrm>
              <a:off x="3008880" y="6096600"/>
              <a:ext cx="1091880" cy="360"/>
            </a:xfrm>
            <a:custGeom>
              <a:avLst/>
              <a:gdLst/>
              <a:ahLst/>
              <a:rect l="l" t="t" r="r" b="b"/>
              <a:pathLst>
                <a:path w="1092200" h="0">
                  <a:moveTo>
                    <a:pt x="0" y="0"/>
                  </a:moveTo>
                  <a:lnTo>
                    <a:pt x="1091971" y="0"/>
                  </a:lnTo>
                </a:path>
              </a:pathLst>
            </a:custGeom>
            <a:noFill/>
            <a:ln w="29476">
              <a:solidFill>
                <a:srgbClr val="72717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2" name="CustomShape 82"/>
            <p:cNvSpPr/>
            <p:nvPr/>
          </p:nvSpPr>
          <p:spPr>
            <a:xfrm>
              <a:off x="4087800" y="6052680"/>
              <a:ext cx="76320" cy="87840"/>
            </a:xfrm>
            <a:custGeom>
              <a:avLst/>
              <a:gdLst/>
              <a:ahLst/>
              <a:rect l="l" t="t" r="r" b="b"/>
              <a:pathLst>
                <a:path w="76835" h="88264">
                  <a:moveTo>
                    <a:pt x="0" y="0"/>
                  </a:moveTo>
                  <a:lnTo>
                    <a:pt x="0" y="88176"/>
                  </a:lnTo>
                  <a:lnTo>
                    <a:pt x="76365" y="44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717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3" name="CustomShape 83"/>
            <p:cNvSpPr/>
            <p:nvPr/>
          </p:nvSpPr>
          <p:spPr>
            <a:xfrm>
              <a:off x="1230480" y="6096600"/>
              <a:ext cx="938160" cy="360"/>
            </a:xfrm>
            <a:custGeom>
              <a:avLst/>
              <a:gdLst/>
              <a:ahLst/>
              <a:rect l="l" t="t" r="r" b="b"/>
              <a:pathLst>
                <a:path w="938530" h="0">
                  <a:moveTo>
                    <a:pt x="0" y="0"/>
                  </a:moveTo>
                  <a:lnTo>
                    <a:pt x="938060" y="0"/>
                  </a:lnTo>
                </a:path>
              </a:pathLst>
            </a:custGeom>
            <a:noFill/>
            <a:ln w="29476">
              <a:solidFill>
                <a:srgbClr val="72717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4" name="CustomShape 84"/>
            <p:cNvSpPr/>
            <p:nvPr/>
          </p:nvSpPr>
          <p:spPr>
            <a:xfrm>
              <a:off x="2167920" y="7876080"/>
              <a:ext cx="837360" cy="162360"/>
            </a:xfrm>
            <a:custGeom>
              <a:avLst/>
              <a:gdLst/>
              <a:ahLst/>
              <a:rect l="l" t="t" r="r" b="b"/>
              <a:pathLst>
                <a:path w="837564" h="162559">
                  <a:moveTo>
                    <a:pt x="837082" y="0"/>
                  </a:moveTo>
                  <a:lnTo>
                    <a:pt x="0" y="0"/>
                  </a:lnTo>
                  <a:lnTo>
                    <a:pt x="0" y="162394"/>
                  </a:lnTo>
                  <a:lnTo>
                    <a:pt x="837082" y="162394"/>
                  </a:lnTo>
                  <a:lnTo>
                    <a:pt x="83708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5" name="CustomShape 85"/>
            <p:cNvSpPr/>
            <p:nvPr/>
          </p:nvSpPr>
          <p:spPr>
            <a:xfrm>
              <a:off x="2167920" y="7876080"/>
              <a:ext cx="837360" cy="162360"/>
            </a:xfrm>
            <a:custGeom>
              <a:avLst/>
              <a:gdLst/>
              <a:ahLst/>
              <a:rect l="l" t="t" r="r" b="b"/>
              <a:pathLst>
                <a:path w="837564" h="162559">
                  <a:moveTo>
                    <a:pt x="0" y="162394"/>
                  </a:moveTo>
                  <a:lnTo>
                    <a:pt x="837082" y="162394"/>
                  </a:lnTo>
                  <a:lnTo>
                    <a:pt x="837082" y="0"/>
                  </a:lnTo>
                  <a:lnTo>
                    <a:pt x="0" y="0"/>
                  </a:lnTo>
                  <a:lnTo>
                    <a:pt x="0" y="162394"/>
                  </a:lnTo>
                  <a:close/>
                </a:path>
              </a:pathLst>
            </a:custGeom>
            <a:noFill/>
            <a:ln w="10795">
              <a:solidFill>
                <a:srgbClr val="94d3d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6" name="CustomShape 86"/>
            <p:cNvSpPr/>
            <p:nvPr/>
          </p:nvSpPr>
          <p:spPr>
            <a:xfrm>
              <a:off x="3008880" y="7962120"/>
              <a:ext cx="1091880" cy="360"/>
            </a:xfrm>
            <a:custGeom>
              <a:avLst/>
              <a:gdLst/>
              <a:ahLst/>
              <a:rect l="l" t="t" r="r" b="b"/>
              <a:pathLst>
                <a:path w="1092200" h="0">
                  <a:moveTo>
                    <a:pt x="0" y="0"/>
                  </a:moveTo>
                  <a:lnTo>
                    <a:pt x="1091971" y="0"/>
                  </a:lnTo>
                </a:path>
              </a:pathLst>
            </a:custGeom>
            <a:noFill/>
            <a:ln w="29476">
              <a:solidFill>
                <a:srgbClr val="72717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7" name="CustomShape 87"/>
            <p:cNvSpPr/>
            <p:nvPr/>
          </p:nvSpPr>
          <p:spPr>
            <a:xfrm>
              <a:off x="4087800" y="7918200"/>
              <a:ext cx="76320" cy="87840"/>
            </a:xfrm>
            <a:custGeom>
              <a:avLst/>
              <a:gdLst/>
              <a:ahLst/>
              <a:rect l="l" t="t" r="r" b="b"/>
              <a:pathLst>
                <a:path w="76835" h="88265">
                  <a:moveTo>
                    <a:pt x="0" y="0"/>
                  </a:moveTo>
                  <a:lnTo>
                    <a:pt x="0" y="88176"/>
                  </a:lnTo>
                  <a:lnTo>
                    <a:pt x="76365" y="440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717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8" name="CustomShape 88"/>
            <p:cNvSpPr/>
            <p:nvPr/>
          </p:nvSpPr>
          <p:spPr>
            <a:xfrm>
              <a:off x="1230480" y="7962120"/>
              <a:ext cx="938160" cy="360"/>
            </a:xfrm>
            <a:custGeom>
              <a:avLst/>
              <a:gdLst/>
              <a:ahLst/>
              <a:rect l="l" t="t" r="r" b="b"/>
              <a:pathLst>
                <a:path w="938530" h="0">
                  <a:moveTo>
                    <a:pt x="0" y="0"/>
                  </a:moveTo>
                  <a:lnTo>
                    <a:pt x="938060" y="0"/>
                  </a:lnTo>
                </a:path>
              </a:pathLst>
            </a:custGeom>
            <a:noFill/>
            <a:ln w="29476">
              <a:solidFill>
                <a:srgbClr val="72717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9" name="CustomShape 89"/>
            <p:cNvSpPr/>
            <p:nvPr/>
          </p:nvSpPr>
          <p:spPr>
            <a:xfrm>
              <a:off x="2260080" y="8459640"/>
              <a:ext cx="603360" cy="121680"/>
            </a:xfrm>
            <a:custGeom>
              <a:avLst/>
              <a:gdLst/>
              <a:ahLst/>
              <a:rect l="l" t="t" r="r" b="b"/>
              <a:pathLst>
                <a:path w="603885" h="121920">
                  <a:moveTo>
                    <a:pt x="603770" y="0"/>
                  </a:moveTo>
                  <a:lnTo>
                    <a:pt x="0" y="0"/>
                  </a:lnTo>
                  <a:lnTo>
                    <a:pt x="0" y="121767"/>
                  </a:lnTo>
                  <a:lnTo>
                    <a:pt x="603770" y="121767"/>
                  </a:lnTo>
                  <a:lnTo>
                    <a:pt x="60377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CustomShape 90"/>
            <p:cNvSpPr/>
            <p:nvPr/>
          </p:nvSpPr>
          <p:spPr>
            <a:xfrm>
              <a:off x="2254320" y="8459640"/>
              <a:ext cx="603360" cy="121680"/>
            </a:xfrm>
            <a:custGeom>
              <a:avLst/>
              <a:gdLst/>
              <a:ahLst/>
              <a:rect l="l" t="t" r="r" b="b"/>
              <a:pathLst>
                <a:path w="603885" h="121920">
                  <a:moveTo>
                    <a:pt x="603770" y="121767"/>
                  </a:moveTo>
                  <a:lnTo>
                    <a:pt x="0" y="121767"/>
                  </a:lnTo>
                  <a:lnTo>
                    <a:pt x="0" y="0"/>
                  </a:lnTo>
                  <a:lnTo>
                    <a:pt x="603770" y="0"/>
                  </a:lnTo>
                  <a:lnTo>
                    <a:pt x="603770" y="121767"/>
                  </a:lnTo>
                  <a:close/>
                </a:path>
              </a:pathLst>
            </a:custGeom>
            <a:noFill/>
            <a:ln w="7200">
              <a:solidFill>
                <a:srgbClr val="898989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1" name="CustomShape 91"/>
            <p:cNvSpPr/>
            <p:nvPr/>
          </p:nvSpPr>
          <p:spPr>
            <a:xfrm>
              <a:off x="1930320" y="7618320"/>
              <a:ext cx="1332000" cy="136080"/>
            </a:xfrm>
            <a:custGeom>
              <a:avLst/>
              <a:gdLst/>
              <a:ahLst/>
              <a:rect l="l" t="t" r="r" b="b"/>
              <a:pathLst>
                <a:path w="1332229" h="136525">
                  <a:moveTo>
                    <a:pt x="1332001" y="0"/>
                  </a:moveTo>
                  <a:lnTo>
                    <a:pt x="0" y="0"/>
                  </a:lnTo>
                  <a:lnTo>
                    <a:pt x="0" y="136258"/>
                  </a:lnTo>
                  <a:lnTo>
                    <a:pt x="1332001" y="136258"/>
                  </a:lnTo>
                  <a:lnTo>
                    <a:pt x="133200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2" name="CustomShape 92"/>
            <p:cNvSpPr/>
            <p:nvPr/>
          </p:nvSpPr>
          <p:spPr>
            <a:xfrm>
              <a:off x="1930320" y="7618320"/>
              <a:ext cx="1332000" cy="136080"/>
            </a:xfrm>
            <a:custGeom>
              <a:avLst/>
              <a:gdLst/>
              <a:ahLst/>
              <a:rect l="l" t="t" r="r" b="b"/>
              <a:pathLst>
                <a:path w="1332229" h="136525">
                  <a:moveTo>
                    <a:pt x="1332001" y="136258"/>
                  </a:moveTo>
                  <a:lnTo>
                    <a:pt x="0" y="136258"/>
                  </a:lnTo>
                  <a:lnTo>
                    <a:pt x="0" y="0"/>
                  </a:lnTo>
                  <a:lnTo>
                    <a:pt x="1332001" y="0"/>
                  </a:lnTo>
                  <a:lnTo>
                    <a:pt x="1332001" y="136258"/>
                  </a:lnTo>
                  <a:close/>
                </a:path>
              </a:pathLst>
            </a:custGeom>
            <a:noFill/>
            <a:ln w="10795">
              <a:solidFill>
                <a:srgbClr val="94d3d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33" name="CustomShape 93"/>
          <p:cNvSpPr/>
          <p:nvPr/>
        </p:nvSpPr>
        <p:spPr>
          <a:xfrm>
            <a:off x="6290280" y="406080"/>
            <a:ext cx="1051560" cy="1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ja-JP" sz="900" spc="18" strike="noStrike">
                <a:solidFill>
                  <a:srgbClr val="221815"/>
                </a:solidFill>
                <a:latin typeface="メイリオ"/>
                <a:ea typeface="メイリオ"/>
              </a:rPr>
              <a:t>令</a:t>
            </a:r>
            <a:r>
              <a:rPr b="0" lang="ja-JP" sz="900" spc="-60" strike="noStrike">
                <a:solidFill>
                  <a:srgbClr val="221815"/>
                </a:solidFill>
                <a:latin typeface="メイリオ"/>
                <a:ea typeface="メイリオ"/>
              </a:rPr>
              <a:t>和５年</a:t>
            </a:r>
            <a:r>
              <a:rPr b="0" lang="ja-JP" sz="900" spc="-126" strike="noStrike">
                <a:solidFill>
                  <a:srgbClr val="221815"/>
                </a:solidFill>
                <a:latin typeface="メイリオ"/>
                <a:ea typeface="メイリオ"/>
              </a:rPr>
              <a:t>９</a:t>
            </a:r>
            <a:r>
              <a:rPr b="0" lang="ja-JP" sz="900" spc="-202" strike="noStrike">
                <a:solidFill>
                  <a:srgbClr val="221815"/>
                </a:solidFill>
                <a:latin typeface="メイリオ"/>
                <a:ea typeface="メイリオ"/>
              </a:rPr>
              <a:t>月</a:t>
            </a:r>
            <a:r>
              <a:rPr b="0" lang="ja-JP" sz="900" spc="-290" strike="noStrike">
                <a:solidFill>
                  <a:srgbClr val="221815"/>
                </a:solidFill>
                <a:latin typeface="メイリオ"/>
                <a:ea typeface="メイリオ"/>
              </a:rPr>
              <a:t>１</a:t>
            </a:r>
            <a:r>
              <a:rPr b="0" lang="ja-JP" sz="900" spc="-92" strike="noStrike">
                <a:solidFill>
                  <a:srgbClr val="221815"/>
                </a:solidFill>
                <a:latin typeface="メイリオ"/>
                <a:ea typeface="メイリオ"/>
              </a:rPr>
              <a:t>２</a:t>
            </a:r>
            <a:r>
              <a:rPr b="0" lang="ja-JP" sz="900" spc="-1" strike="noStrike">
                <a:solidFill>
                  <a:srgbClr val="221815"/>
                </a:solidFill>
                <a:latin typeface="メイリオ"/>
                <a:ea typeface="メイリオ"/>
              </a:rPr>
              <a:t>日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34" name="CustomShape 94"/>
          <p:cNvSpPr/>
          <p:nvPr/>
        </p:nvSpPr>
        <p:spPr>
          <a:xfrm>
            <a:off x="2670120" y="461160"/>
            <a:ext cx="2221560" cy="4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1760" bIns="0">
            <a:spAutoFit/>
          </a:bodyPr>
          <a:p>
            <a:pPr algn="ctr">
              <a:lnSpc>
                <a:spcPct val="100000"/>
              </a:lnSpc>
              <a:spcBef>
                <a:spcPts val="329"/>
              </a:spcBef>
            </a:pPr>
            <a:r>
              <a:rPr b="1" lang="ja-JP" sz="1200" spc="-1" strike="noStrike">
                <a:solidFill>
                  <a:srgbClr val="221815"/>
                </a:solidFill>
                <a:latin typeface="Yu Gothic"/>
                <a:ea typeface="Yu Gothic"/>
              </a:rPr>
              <a:t>〈</a:t>
            </a:r>
            <a:r>
              <a:rPr b="1" lang="en-US" sz="1200" spc="21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200" spc="128" strike="noStrike">
                <a:solidFill>
                  <a:srgbClr val="221815"/>
                </a:solidFill>
                <a:latin typeface="Yu Gothic"/>
                <a:ea typeface="Yu Gothic"/>
              </a:rPr>
              <a:t>新</a:t>
            </a:r>
            <a:r>
              <a:rPr b="1" lang="ja-JP" sz="1200" spc="43" strike="noStrike">
                <a:solidFill>
                  <a:srgbClr val="221815"/>
                </a:solidFill>
                <a:latin typeface="Yu Gothic"/>
                <a:ea typeface="Yu Gothic"/>
              </a:rPr>
              <a:t>型</a:t>
            </a:r>
            <a:r>
              <a:rPr b="1" lang="ja-JP" sz="1200" spc="12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1" lang="ja-JP" sz="1200" spc="29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1200" spc="24" strike="noStrike">
                <a:solidFill>
                  <a:srgbClr val="221815"/>
                </a:solidFill>
                <a:latin typeface="Yu Gothic"/>
                <a:ea typeface="Yu Gothic"/>
              </a:rPr>
              <a:t>ナ</a:t>
            </a:r>
            <a:r>
              <a:rPr b="1" lang="ja-JP" sz="1200" spc="-7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200" spc="12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200" spc="4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200" spc="63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200" spc="128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1200" spc="-1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en-US" sz="1200" spc="21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200" spc="-1" strike="noStrike">
                <a:solidFill>
                  <a:srgbClr val="221815"/>
                </a:solidFill>
                <a:latin typeface="Yu Gothic"/>
                <a:ea typeface="Yu Gothic"/>
              </a:rPr>
              <a:t>〉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35" name="CustomShape 95"/>
          <p:cNvSpPr/>
          <p:nvPr/>
        </p:nvSpPr>
        <p:spPr>
          <a:xfrm>
            <a:off x="729000" y="1225440"/>
            <a:ext cx="6121080" cy="33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4560" algn="ctr">
              <a:lnSpc>
                <a:spcPct val="100000"/>
              </a:lnSpc>
              <a:spcBef>
                <a:spcPts val="754"/>
              </a:spcBef>
            </a:pPr>
            <a:r>
              <a:rPr b="1" lang="ja-JP" sz="2200" spc="148" strike="noStrike">
                <a:solidFill>
                  <a:srgbClr val="eb6100"/>
                </a:solidFill>
                <a:latin typeface="Yu Gothic"/>
                <a:ea typeface="Yu Gothic"/>
              </a:rPr>
              <a:t>希</a:t>
            </a:r>
            <a:r>
              <a:rPr b="1" lang="ja-JP" sz="2200" spc="134" strike="noStrike">
                <a:solidFill>
                  <a:srgbClr val="eb6100"/>
                </a:solidFill>
                <a:latin typeface="Yu Gothic"/>
                <a:ea typeface="Yu Gothic"/>
              </a:rPr>
              <a:t>望</a:t>
            </a:r>
            <a:r>
              <a:rPr b="1" lang="ja-JP" sz="2200" spc="-26" strike="noStrike">
                <a:solidFill>
                  <a:srgbClr val="eb6100"/>
                </a:solidFill>
                <a:latin typeface="Yu Gothic"/>
                <a:ea typeface="Yu Gothic"/>
              </a:rPr>
              <a:t>する</a:t>
            </a:r>
            <a:r>
              <a:rPr b="1" lang="ja-JP" sz="2200" spc="109" strike="noStrike">
                <a:solidFill>
                  <a:srgbClr val="eb6100"/>
                </a:solidFill>
                <a:latin typeface="Yu Gothic"/>
                <a:ea typeface="Yu Gothic"/>
              </a:rPr>
              <a:t>す</a:t>
            </a:r>
            <a:r>
              <a:rPr b="1" lang="ja-JP" sz="2200" spc="52" strike="noStrike">
                <a:solidFill>
                  <a:srgbClr val="eb6100"/>
                </a:solidFill>
                <a:latin typeface="Yu Gothic"/>
                <a:ea typeface="Yu Gothic"/>
              </a:rPr>
              <a:t>べ</a:t>
            </a:r>
            <a:r>
              <a:rPr b="1" lang="ja-JP" sz="2200" spc="4" strike="noStrike">
                <a:solidFill>
                  <a:srgbClr val="eb6100"/>
                </a:solidFill>
                <a:latin typeface="Yu Gothic"/>
                <a:ea typeface="Yu Gothic"/>
              </a:rPr>
              <a:t>て</a:t>
            </a:r>
            <a:r>
              <a:rPr b="1" lang="ja-JP" sz="2200" spc="134" strike="noStrike">
                <a:solidFill>
                  <a:srgbClr val="eb6100"/>
                </a:solidFill>
                <a:latin typeface="Yu Gothic"/>
                <a:ea typeface="Yu Gothic"/>
              </a:rPr>
              <a:t>の</a:t>
            </a:r>
            <a:r>
              <a:rPr b="1" lang="ja-JP" sz="2200" spc="49" strike="noStrike">
                <a:solidFill>
                  <a:srgbClr val="eb6100"/>
                </a:solidFill>
                <a:latin typeface="Yu Gothic"/>
                <a:ea typeface="Yu Gothic"/>
              </a:rPr>
              <a:t>方</a:t>
            </a:r>
            <a:r>
              <a:rPr b="1" lang="ja-JP" sz="2200" spc="69" strike="noStrike">
                <a:solidFill>
                  <a:srgbClr val="eb6100"/>
                </a:solidFill>
                <a:latin typeface="Yu Gothic"/>
                <a:ea typeface="Yu Gothic"/>
              </a:rPr>
              <a:t>を</a:t>
            </a:r>
            <a:r>
              <a:rPr b="1" lang="ja-JP" sz="2200" spc="148" strike="noStrike">
                <a:solidFill>
                  <a:srgbClr val="eb6100"/>
                </a:solidFill>
                <a:latin typeface="Yu Gothic"/>
                <a:ea typeface="Yu Gothic"/>
              </a:rPr>
              <a:t>対</a:t>
            </a:r>
            <a:r>
              <a:rPr b="1" lang="ja-JP" sz="2200" spc="103" strike="noStrike">
                <a:solidFill>
                  <a:srgbClr val="eb6100"/>
                </a:solidFill>
                <a:latin typeface="Yu Gothic"/>
                <a:ea typeface="Yu Gothic"/>
              </a:rPr>
              <a:t>象</a:t>
            </a:r>
            <a:r>
              <a:rPr b="1" lang="ja-JP" sz="2200" spc="-1" strike="noStrike">
                <a:solidFill>
                  <a:srgbClr val="eb6100"/>
                </a:solidFill>
                <a:latin typeface="Yu Gothic"/>
                <a:ea typeface="Yu Gothic"/>
              </a:rPr>
              <a:t>に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136" name="CustomShape 96"/>
          <p:cNvSpPr/>
          <p:nvPr/>
        </p:nvSpPr>
        <p:spPr>
          <a:xfrm>
            <a:off x="462960" y="318240"/>
            <a:ext cx="1033920" cy="2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800" spc="94" strike="noStrike">
                <a:solidFill>
                  <a:srgbClr val="ffffff"/>
                </a:solidFill>
                <a:latin typeface="Yu Gothic"/>
                <a:ea typeface="Yu Gothic"/>
              </a:rPr>
              <a:t>令</a:t>
            </a:r>
            <a:r>
              <a:rPr b="1" lang="ja-JP" sz="800" spc="-1" strike="noStrike">
                <a:solidFill>
                  <a:srgbClr val="ffffff"/>
                </a:solidFill>
                <a:latin typeface="Yu Gothic"/>
                <a:ea typeface="Yu Gothic"/>
              </a:rPr>
              <a:t>和</a:t>
            </a:r>
            <a:r>
              <a:rPr b="1" lang="en-US" sz="800" spc="4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800" spc="-1" strike="noStrike">
                <a:solidFill>
                  <a:srgbClr val="ffffff"/>
                </a:solidFill>
                <a:latin typeface="Yu Gothic"/>
                <a:ea typeface="Yu Gothic"/>
              </a:rPr>
              <a:t>5</a:t>
            </a:r>
            <a:r>
              <a:rPr b="1" lang="en-US" sz="800" spc="12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800" spc="83" strike="noStrike">
                <a:solidFill>
                  <a:srgbClr val="ffffff"/>
                </a:solidFill>
                <a:latin typeface="Yu Gothic"/>
                <a:ea typeface="Yu Gothic"/>
              </a:rPr>
              <a:t>年</a:t>
            </a:r>
            <a:r>
              <a:rPr b="1" lang="ja-JP" sz="800" spc="77" strike="noStrike">
                <a:solidFill>
                  <a:srgbClr val="ffffff"/>
                </a:solidFill>
                <a:latin typeface="Yu Gothic"/>
                <a:ea typeface="Yu Gothic"/>
              </a:rPr>
              <a:t>秋開</a:t>
            </a:r>
            <a:r>
              <a:rPr b="1" lang="ja-JP" sz="800" spc="69" strike="noStrike">
                <a:solidFill>
                  <a:srgbClr val="ffffff"/>
                </a:solidFill>
                <a:latin typeface="Yu Gothic"/>
                <a:ea typeface="Yu Gothic"/>
              </a:rPr>
              <a:t>始</a:t>
            </a:r>
            <a:r>
              <a:rPr b="1" lang="ja-JP" sz="800" spc="83" strike="noStrike">
                <a:solidFill>
                  <a:srgbClr val="ffffff"/>
                </a:solidFill>
                <a:latin typeface="Yu Gothic"/>
                <a:ea typeface="Yu Gothic"/>
              </a:rPr>
              <a:t>接</a:t>
            </a:r>
            <a:r>
              <a:rPr b="1" lang="ja-JP" sz="800" spc="-1" strike="noStrike">
                <a:solidFill>
                  <a:srgbClr val="ffffff"/>
                </a:solidFill>
                <a:latin typeface="Yu Gothic"/>
                <a:ea typeface="Yu Gothic"/>
              </a:rPr>
              <a:t>種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137" name="CustomShape 97"/>
          <p:cNvSpPr/>
          <p:nvPr/>
        </p:nvSpPr>
        <p:spPr>
          <a:xfrm>
            <a:off x="534960" y="431640"/>
            <a:ext cx="903960" cy="103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760" bIns="0">
            <a:spAutoFit/>
          </a:bodyPr>
          <a:p>
            <a:pPr marL="12600">
              <a:lnSpc>
                <a:spcPct val="100000"/>
              </a:lnSpc>
              <a:spcBef>
                <a:spcPts val="113"/>
              </a:spcBef>
            </a:pPr>
            <a:r>
              <a:rPr b="1" lang="ja-JP" sz="3150" spc="372" strike="noStrike" baseline="2000">
                <a:solidFill>
                  <a:srgbClr val="ffffff"/>
                </a:solidFill>
                <a:latin typeface="Yu Gothic"/>
                <a:ea typeface="Yu Gothic"/>
              </a:rPr>
              <a:t>第</a:t>
            </a:r>
            <a:r>
              <a:rPr b="1" lang="en-US" sz="3550" spc="9" strike="noStrike">
                <a:solidFill>
                  <a:srgbClr val="ffffff"/>
                </a:solidFill>
                <a:latin typeface="Yu Gothic"/>
                <a:ea typeface="Yu Gothic"/>
              </a:rPr>
              <a:t>2</a:t>
            </a:r>
            <a:r>
              <a:rPr b="1" lang="en-US" sz="3550" spc="-69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3150" spc="29" strike="noStrike" baseline="2000">
                <a:solidFill>
                  <a:srgbClr val="ffffff"/>
                </a:solidFill>
                <a:latin typeface="Yu Gothic"/>
                <a:ea typeface="Yu Gothic"/>
              </a:rPr>
              <a:t>報</a:t>
            </a:r>
            <a:endParaRPr b="0" lang="en-US" sz="3150" spc="-1" strike="noStrike">
              <a:latin typeface="Arial"/>
            </a:endParaRPr>
          </a:p>
        </p:txBody>
      </p:sp>
      <p:sp>
        <p:nvSpPr>
          <p:cNvPr id="138" name="CustomShape 98"/>
          <p:cNvSpPr/>
          <p:nvPr/>
        </p:nvSpPr>
        <p:spPr>
          <a:xfrm>
            <a:off x="639360" y="5266440"/>
            <a:ext cx="52416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en-US" sz="900" spc="-92" strike="noStrike">
                <a:solidFill>
                  <a:srgbClr val="221815"/>
                </a:solidFill>
                <a:latin typeface="Yu Gothic"/>
                <a:ea typeface="Yu Gothic"/>
              </a:rPr>
              <a:t>1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2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歳以上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39" name="CustomShape 99"/>
          <p:cNvSpPr/>
          <p:nvPr/>
        </p:nvSpPr>
        <p:spPr>
          <a:xfrm>
            <a:off x="634680" y="7094520"/>
            <a:ext cx="52416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900" spc="49" strike="noStrike">
                <a:solidFill>
                  <a:srgbClr val="221815"/>
                </a:solidFill>
                <a:latin typeface="Yu Gothic"/>
                <a:ea typeface="Yu Gothic"/>
              </a:rPr>
              <a:t>５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～</a:t>
            </a:r>
            <a:r>
              <a:rPr b="1" lang="en-US" sz="900" spc="-75" strike="noStrike">
                <a:solidFill>
                  <a:srgbClr val="221815"/>
                </a:solidFill>
                <a:latin typeface="Yu Gothic"/>
                <a:ea typeface="Yu Gothic"/>
              </a:rPr>
              <a:t>1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1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歳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40" name="CustomShape 100"/>
          <p:cNvSpPr/>
          <p:nvPr/>
        </p:nvSpPr>
        <p:spPr>
          <a:xfrm>
            <a:off x="639360" y="8285760"/>
            <a:ext cx="357120" cy="1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900" spc="-92" strike="noStrike">
                <a:solidFill>
                  <a:srgbClr val="221815"/>
                </a:solidFill>
                <a:latin typeface="Yu Gothic"/>
                <a:ea typeface="Yu Gothic"/>
              </a:rPr>
              <a:t>６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か月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41" name="CustomShape 101"/>
          <p:cNvSpPr/>
          <p:nvPr/>
        </p:nvSpPr>
        <p:spPr>
          <a:xfrm>
            <a:off x="822960" y="8411760"/>
            <a:ext cx="35028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900" spc="-52" strike="noStrike">
                <a:solidFill>
                  <a:srgbClr val="221815"/>
                </a:solidFill>
                <a:latin typeface="Yu Gothic"/>
                <a:ea typeface="Yu Gothic"/>
              </a:rPr>
              <a:t>～</a:t>
            </a:r>
            <a:r>
              <a:rPr b="1" lang="ja-JP" sz="900" spc="-97" strike="noStrike">
                <a:solidFill>
                  <a:srgbClr val="221815"/>
                </a:solidFill>
                <a:latin typeface="Yu Gothic"/>
                <a:ea typeface="Yu Gothic"/>
              </a:rPr>
              <a:t>４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歳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42" name="CustomShape 102"/>
          <p:cNvSpPr/>
          <p:nvPr/>
        </p:nvSpPr>
        <p:spPr>
          <a:xfrm>
            <a:off x="3203640" y="4072320"/>
            <a:ext cx="896400" cy="1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900" spc="103" strike="noStrike">
                <a:solidFill>
                  <a:srgbClr val="ffffff"/>
                </a:solidFill>
                <a:latin typeface="Yu Gothic"/>
                <a:ea typeface="Yu Gothic"/>
              </a:rPr>
              <a:t>特例臨時接</a:t>
            </a:r>
            <a:r>
              <a:rPr b="1" lang="ja-JP" sz="900" spc="12" strike="noStrike">
                <a:solidFill>
                  <a:srgbClr val="ffffff"/>
                </a:solidFill>
                <a:latin typeface="Yu Gothic"/>
                <a:ea typeface="Yu Gothic"/>
              </a:rPr>
              <a:t>種</a:t>
            </a:r>
            <a:r>
              <a:rPr b="1" lang="ja-JP" sz="900" spc="-1" strike="noStrike">
                <a:solidFill>
                  <a:srgbClr val="ffffff"/>
                </a:solidFill>
                <a:latin typeface="Yu Gothic"/>
                <a:ea typeface="Yu Gothic"/>
              </a:rPr>
              <a:t>＝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43" name="CustomShape 103"/>
          <p:cNvSpPr/>
          <p:nvPr/>
        </p:nvSpPr>
        <p:spPr>
          <a:xfrm>
            <a:off x="4224240" y="4068360"/>
            <a:ext cx="2367000" cy="16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自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己負</a:t>
            </a:r>
            <a:r>
              <a:rPr b="1" lang="ja-JP" sz="1000" spc="-7" strike="noStrike">
                <a:solidFill>
                  <a:srgbClr val="221815"/>
                </a:solidFill>
                <a:latin typeface="Yu Gothic"/>
                <a:ea typeface="Yu Gothic"/>
              </a:rPr>
              <a:t>担</a:t>
            </a:r>
            <a:r>
              <a:rPr b="1" lang="ja-JP" sz="1000" spc="-114" strike="noStrike">
                <a:solidFill>
                  <a:srgbClr val="221815"/>
                </a:solidFill>
                <a:latin typeface="Yu Gothic"/>
                <a:ea typeface="Yu Gothic"/>
              </a:rPr>
              <a:t>な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44" name="CustomShape 104"/>
          <p:cNvSpPr/>
          <p:nvPr/>
        </p:nvSpPr>
        <p:spPr>
          <a:xfrm>
            <a:off x="794520" y="9284760"/>
            <a:ext cx="1179360" cy="16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1000" spc="32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初</a:t>
            </a:r>
            <a:r>
              <a:rPr b="1" lang="ja-JP" sz="1000" spc="38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回</a:t>
            </a:r>
            <a:r>
              <a:rPr b="1" lang="ja-JP" sz="1000" spc="49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接</a:t>
            </a:r>
            <a:r>
              <a:rPr b="1" lang="ja-JP" sz="1000" spc="24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種</a:t>
            </a:r>
            <a:r>
              <a:rPr b="1" lang="ja-JP" sz="1000" spc="-21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が</a:t>
            </a:r>
            <a:r>
              <a:rPr b="1" lang="ja-JP" sz="1000" spc="-46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ま</a:t>
            </a:r>
            <a:r>
              <a:rPr b="1" lang="ja-JP" sz="1000" spc="-12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だ</a:t>
            </a:r>
            <a:r>
              <a:rPr b="1" lang="ja-JP" sz="1000" spc="-1" strike="noStrike" u="sng">
                <a:solidFill>
                  <a:srgbClr val="ffffff"/>
                </a:solidFill>
                <a:uFillTx/>
                <a:latin typeface="Yu Gothic"/>
                <a:ea typeface="Yu Gothic"/>
              </a:rPr>
              <a:t>の方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45" name="CustomShape 105"/>
          <p:cNvSpPr/>
          <p:nvPr/>
        </p:nvSpPr>
        <p:spPr>
          <a:xfrm>
            <a:off x="2550960" y="9225720"/>
            <a:ext cx="3954960" cy="36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264"/>
              </a:spcBef>
            </a:pP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9</a:t>
            </a:r>
            <a:r>
              <a:rPr b="1" lang="en-US" sz="900" spc="12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月</a:t>
            </a:r>
            <a:r>
              <a:rPr b="1" lang="en-US" sz="900" spc="-26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32" strike="noStrike">
                <a:solidFill>
                  <a:srgbClr val="221815"/>
                </a:solidFill>
                <a:latin typeface="Yu Gothic"/>
                <a:ea typeface="Yu Gothic"/>
              </a:rPr>
              <a:t>20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24" strike="noStrike">
                <a:solidFill>
                  <a:srgbClr val="221815"/>
                </a:solidFill>
                <a:latin typeface="Yu Gothic"/>
                <a:ea typeface="Yu Gothic"/>
              </a:rPr>
              <a:t>日</a:t>
            </a:r>
            <a:r>
              <a:rPr b="1" lang="ja-JP" sz="900" spc="72" strike="noStrike">
                <a:solidFill>
                  <a:srgbClr val="221815"/>
                </a:solidFill>
                <a:latin typeface="Yu Gothic"/>
                <a:ea typeface="Yu Gothic"/>
              </a:rPr>
              <a:t>以</a:t>
            </a:r>
            <a:r>
              <a:rPr b="1" lang="ja-JP" sz="900" spc="52" strike="noStrike">
                <a:solidFill>
                  <a:srgbClr val="221815"/>
                </a:solidFill>
                <a:latin typeface="Yu Gothic"/>
                <a:ea typeface="Yu Gothic"/>
              </a:rPr>
              <a:t>降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900" spc="-381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en-US" sz="900" spc="49" strike="noStrike">
                <a:solidFill>
                  <a:srgbClr val="221815"/>
                </a:solidFill>
                <a:latin typeface="Yu Gothic"/>
                <a:ea typeface="Yu Gothic"/>
              </a:rPr>
              <a:t>XBB</a:t>
            </a:r>
            <a:r>
              <a:rPr b="1" lang="en-US" sz="900" spc="-18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43" strike="noStrike">
                <a:solidFill>
                  <a:srgbClr val="221815"/>
                </a:solidFill>
                <a:latin typeface="Yu Gothic"/>
                <a:ea typeface="Yu Gothic"/>
              </a:rPr>
              <a:t>.1.</a:t>
            </a:r>
            <a:r>
              <a:rPr b="1" lang="en-US" sz="900" spc="-17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5</a:t>
            </a:r>
            <a:r>
              <a:rPr b="1" lang="en-US" sz="900" spc="12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49" strike="noStrike">
                <a:solidFill>
                  <a:srgbClr val="221815"/>
                </a:solidFill>
                <a:latin typeface="Yu Gothic"/>
                <a:ea typeface="Yu Gothic"/>
              </a:rPr>
              <a:t>対</a:t>
            </a:r>
            <a:r>
              <a:rPr b="1" lang="ja-JP" sz="900" spc="18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900" spc="-41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900" spc="-21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900" spc="-52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900" spc="32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900" spc="63" strike="noStrike">
                <a:solidFill>
                  <a:srgbClr val="221815"/>
                </a:solidFill>
                <a:latin typeface="Yu Gothic"/>
                <a:ea typeface="Yu Gothic"/>
              </a:rPr>
              <a:t>で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900" spc="63" strike="noStrike">
                <a:solidFill>
                  <a:srgbClr val="221815"/>
                </a:solidFill>
                <a:latin typeface="Yu Gothic"/>
                <a:ea typeface="Yu Gothic"/>
              </a:rPr>
              <a:t>初</a:t>
            </a:r>
            <a:r>
              <a:rPr b="1" lang="ja-JP" sz="900" spc="72" strike="noStrike">
                <a:solidFill>
                  <a:srgbClr val="221815"/>
                </a:solidFill>
                <a:latin typeface="Yu Gothic"/>
                <a:ea typeface="Yu Gothic"/>
              </a:rPr>
              <a:t>回</a:t>
            </a:r>
            <a:r>
              <a:rPr b="1" lang="ja-JP" sz="900" spc="83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900" spc="4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ja-JP" sz="900" spc="-21" strike="noStrike">
                <a:solidFill>
                  <a:srgbClr val="221815"/>
                </a:solidFill>
                <a:latin typeface="Yu Gothic"/>
                <a:ea typeface="Yu Gothic"/>
              </a:rPr>
              <a:t>と</a:t>
            </a:r>
            <a:r>
              <a:rPr b="1" lang="ja-JP" sz="900" spc="-26" strike="noStrike">
                <a:solidFill>
                  <a:srgbClr val="221815"/>
                </a:solidFill>
                <a:latin typeface="Yu Gothic"/>
                <a:ea typeface="Yu Gothic"/>
              </a:rPr>
              <a:t>な</a:t>
            </a:r>
            <a:r>
              <a:rPr b="1" lang="ja-JP" sz="900" spc="-72" strike="noStrike">
                <a:solidFill>
                  <a:srgbClr val="221815"/>
                </a:solidFill>
                <a:latin typeface="Yu Gothic"/>
                <a:ea typeface="Yu Gothic"/>
              </a:rPr>
              <a:t>り</a:t>
            </a:r>
            <a:r>
              <a:rPr b="1" lang="ja-JP" sz="900" spc="12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す。</a:t>
            </a:r>
            <a:endParaRPr b="0" lang="en-US" sz="9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81"/>
              </a:spcBef>
            </a:pPr>
            <a:r>
              <a:rPr b="1" lang="ja-JP" sz="1350" spc="-1" strike="noStrike" baseline="3000">
                <a:solidFill>
                  <a:srgbClr val="221815"/>
                </a:solidFill>
                <a:latin typeface="Yu Gothic"/>
                <a:ea typeface="Yu Gothic"/>
              </a:rPr>
              <a:t>詳</a:t>
            </a:r>
            <a:r>
              <a:rPr b="1" lang="ja-JP" sz="1350" spc="-128" strike="noStrike" baseline="3000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r>
              <a:rPr b="1" lang="ja-JP" sz="1350" spc="-83" strike="noStrike" baseline="3000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1" lang="ja-JP" sz="1350" spc="21" strike="noStrike" baseline="3000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1350" spc="43" strike="noStrike" baseline="3000">
                <a:solidFill>
                  <a:srgbClr val="221815"/>
                </a:solidFill>
                <a:latin typeface="Yu Gothic"/>
                <a:ea typeface="Yu Gothic"/>
              </a:rPr>
              <a:t>自</a:t>
            </a:r>
            <a:r>
              <a:rPr b="1" lang="ja-JP" sz="1350" spc="148" strike="noStrike" baseline="3000">
                <a:solidFill>
                  <a:srgbClr val="221815"/>
                </a:solidFill>
                <a:latin typeface="Yu Gothic"/>
                <a:ea typeface="Yu Gothic"/>
              </a:rPr>
              <a:t>治</a:t>
            </a:r>
            <a:r>
              <a:rPr b="1" lang="ja-JP" sz="1350" spc="80" strike="noStrike" baseline="3000">
                <a:solidFill>
                  <a:srgbClr val="221815"/>
                </a:solidFill>
                <a:latin typeface="Yu Gothic"/>
                <a:ea typeface="Yu Gothic"/>
              </a:rPr>
              <a:t>体</a:t>
            </a:r>
            <a:r>
              <a:rPr b="1" lang="ja-JP" sz="1350" spc="4" strike="noStrike" baseline="3000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350" spc="140" strike="noStrike" baseline="3000">
                <a:solidFill>
                  <a:srgbClr val="221815"/>
                </a:solidFill>
                <a:latin typeface="Yu Gothic"/>
                <a:ea typeface="Yu Gothic"/>
              </a:rPr>
              <a:t>ご</a:t>
            </a:r>
            <a:r>
              <a:rPr b="1" lang="ja-JP" sz="1350" spc="126" strike="noStrike" baseline="3000">
                <a:solidFill>
                  <a:srgbClr val="221815"/>
                </a:solidFill>
                <a:latin typeface="Yu Gothic"/>
                <a:ea typeface="Yu Gothic"/>
              </a:rPr>
              <a:t>確</a:t>
            </a:r>
            <a:r>
              <a:rPr b="1" lang="ja-JP" sz="1350" spc="-38" strike="noStrike" baseline="3000">
                <a:solidFill>
                  <a:srgbClr val="221815"/>
                </a:solidFill>
                <a:latin typeface="Yu Gothic"/>
                <a:ea typeface="Yu Gothic"/>
              </a:rPr>
              <a:t>認</a:t>
            </a:r>
            <a:r>
              <a:rPr b="1" lang="ja-JP" sz="1350" spc="-60" strike="noStrike" baseline="3000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1" lang="ja-JP" sz="1350" spc="-1" strike="noStrike" baseline="3000">
                <a:solidFill>
                  <a:srgbClr val="221815"/>
                </a:solidFill>
                <a:latin typeface="Yu Gothic"/>
                <a:ea typeface="Yu Gothic"/>
              </a:rPr>
              <a:t>だ</a:t>
            </a:r>
            <a:r>
              <a:rPr b="1" lang="ja-JP" sz="1350" spc="-24" strike="noStrike" baseline="3000">
                <a:solidFill>
                  <a:srgbClr val="221815"/>
                </a:solidFill>
                <a:latin typeface="Yu Gothic"/>
                <a:ea typeface="Yu Gothic"/>
              </a:rPr>
              <a:t>さ</a:t>
            </a:r>
            <a:r>
              <a:rPr b="1" lang="ja-JP" sz="1350" spc="103" strike="noStrike" baseline="3000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1350" spc="-248" strike="noStrike" baseline="3000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ず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1000" spc="-460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初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回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ja-JP" sz="1000" spc="9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1" lang="ja-JP" sz="1000" spc="-12" strike="noStrike">
                <a:solidFill>
                  <a:srgbClr val="221815"/>
                </a:solidFill>
                <a:latin typeface="Yu Gothic"/>
                <a:ea typeface="Yu Gothic"/>
              </a:rPr>
              <a:t>受</a:t>
            </a:r>
            <a:r>
              <a:rPr b="1" lang="ja-JP" sz="1000" spc="4" strike="noStrike">
                <a:solidFill>
                  <a:srgbClr val="221815"/>
                </a:solidFill>
                <a:latin typeface="Yu Gothic"/>
                <a:ea typeface="Yu Gothic"/>
              </a:rPr>
              <a:t>け</a:t>
            </a:r>
            <a:r>
              <a:rPr b="1" lang="ja-JP" sz="1000" spc="-157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86" strike="noStrike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だ</a:t>
            </a:r>
            <a:r>
              <a:rPr b="1" lang="ja-JP" sz="1000" spc="-55" strike="noStrike">
                <a:solidFill>
                  <a:srgbClr val="221815"/>
                </a:solidFill>
                <a:latin typeface="Yu Gothic"/>
                <a:ea typeface="Yu Gothic"/>
              </a:rPr>
              <a:t>さ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い。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46" name="CustomShape 106"/>
          <p:cNvSpPr/>
          <p:nvPr/>
        </p:nvSpPr>
        <p:spPr>
          <a:xfrm>
            <a:off x="1612080" y="4343760"/>
            <a:ext cx="1934640" cy="16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43080">
              <a:lnSpc>
                <a:spcPct val="100000"/>
              </a:lnSpc>
              <a:spcBef>
                <a:spcPts val="99"/>
              </a:spcBef>
            </a:pPr>
            <a:r>
              <a:rPr b="1" lang="en-US" sz="1000" spc="-1" strike="noStrike">
                <a:solidFill>
                  <a:srgbClr val="ffffff"/>
                </a:solidFill>
                <a:latin typeface="Yu Gothic"/>
                <a:ea typeface="Yu Gothic"/>
              </a:rPr>
              <a:t>5</a:t>
            </a:r>
            <a:r>
              <a:rPr b="1" lang="en-US" sz="1000" spc="-100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000" spc="-1" strike="noStrike">
                <a:solidFill>
                  <a:srgbClr val="ffffff"/>
                </a:solidFill>
                <a:latin typeface="Yu Gothic"/>
                <a:ea typeface="Yu Gothic"/>
              </a:rPr>
              <a:t>月</a:t>
            </a:r>
            <a:r>
              <a:rPr b="1" lang="en-US" sz="1000" spc="-92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ffffff"/>
                </a:solidFill>
                <a:latin typeface="Yu Gothic"/>
                <a:ea typeface="Yu Gothic"/>
              </a:rPr>
              <a:t>8</a:t>
            </a:r>
            <a:r>
              <a:rPr b="1" lang="en-US" sz="1000" spc="-80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000" spc="-60" strike="noStrike">
                <a:solidFill>
                  <a:srgbClr val="ffffff"/>
                </a:solidFill>
                <a:latin typeface="Yu Gothic"/>
                <a:ea typeface="Yu Gothic"/>
              </a:rPr>
              <a:t>日</a:t>
            </a:r>
            <a:r>
              <a:rPr b="1" lang="ja-JP" sz="1000" spc="-1" strike="noStrike">
                <a:solidFill>
                  <a:srgbClr val="ffffff"/>
                </a:solidFill>
                <a:latin typeface="Yu Gothic"/>
                <a:ea typeface="Yu Gothic"/>
              </a:rPr>
              <a:t>～</a:t>
            </a:r>
            <a:r>
              <a:rPr b="1" lang="en-US" sz="1000" spc="-41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ffffff"/>
                </a:solidFill>
                <a:latin typeface="Yu Gothic"/>
                <a:ea typeface="Yu Gothic"/>
              </a:rPr>
              <a:t>9</a:t>
            </a:r>
            <a:r>
              <a:rPr b="1" lang="en-US" sz="1000" spc="-97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000" spc="162" strike="noStrike">
                <a:solidFill>
                  <a:srgbClr val="ffffff"/>
                </a:solidFill>
                <a:latin typeface="Yu Gothic"/>
                <a:ea typeface="Yu Gothic"/>
              </a:rPr>
              <a:t>月</a:t>
            </a:r>
            <a:r>
              <a:rPr b="1" lang="en-US" sz="1000" spc="-7" strike="noStrike">
                <a:solidFill>
                  <a:srgbClr val="ffffff"/>
                </a:solidFill>
                <a:latin typeface="Yu Gothic"/>
                <a:ea typeface="Yu Gothic"/>
              </a:rPr>
              <a:t>19</a:t>
            </a:r>
            <a:r>
              <a:rPr b="1" lang="en-US" sz="1000" spc="-80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000" spc="-1" strike="noStrike">
                <a:solidFill>
                  <a:srgbClr val="ffffff"/>
                </a:solidFill>
                <a:latin typeface="Yu Gothic"/>
                <a:ea typeface="Yu Gothic"/>
              </a:rPr>
              <a:t>日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47" name="CustomShape 107"/>
          <p:cNvSpPr/>
          <p:nvPr/>
        </p:nvSpPr>
        <p:spPr>
          <a:xfrm>
            <a:off x="4570200" y="4826520"/>
            <a:ext cx="1935720" cy="25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1600" spc="123" strike="noStrike">
                <a:solidFill>
                  <a:srgbClr val="fff100"/>
                </a:solidFill>
                <a:latin typeface="Yu Gothic"/>
                <a:ea typeface="Yu Gothic"/>
              </a:rPr>
              <a:t>令</a:t>
            </a:r>
            <a:r>
              <a:rPr b="1" lang="ja-JP" sz="1600" spc="-131" strike="noStrike">
                <a:solidFill>
                  <a:srgbClr val="fff100"/>
                </a:solidFill>
                <a:latin typeface="Yu Gothic"/>
                <a:ea typeface="Yu Gothic"/>
              </a:rPr>
              <a:t>和５</a:t>
            </a:r>
            <a:r>
              <a:rPr b="1" lang="ja-JP" sz="1600" spc="123" strike="noStrike">
                <a:solidFill>
                  <a:srgbClr val="fff100"/>
                </a:solidFill>
                <a:latin typeface="Yu Gothic"/>
                <a:ea typeface="Yu Gothic"/>
              </a:rPr>
              <a:t>年秋開始接種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48" name="CustomShape 108"/>
          <p:cNvSpPr/>
          <p:nvPr/>
        </p:nvSpPr>
        <p:spPr>
          <a:xfrm>
            <a:off x="4688640" y="6041520"/>
            <a:ext cx="1610640" cy="78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35640" indent="135720">
              <a:lnSpc>
                <a:spcPct val="123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ja-JP" sz="1400" spc="32" strike="noStrike">
                <a:solidFill>
                  <a:srgbClr val="e60012"/>
                </a:solidFill>
                <a:latin typeface="Yu Gothic"/>
                <a:ea typeface="Yu Gothic"/>
              </a:rPr>
              <a:t>初</a:t>
            </a:r>
            <a:r>
              <a:rPr b="1" lang="ja-JP" sz="1400" spc="38" strike="noStrike">
                <a:solidFill>
                  <a:srgbClr val="e60012"/>
                </a:solidFill>
                <a:latin typeface="Yu Gothic"/>
                <a:ea typeface="Yu Gothic"/>
              </a:rPr>
              <a:t>回</a:t>
            </a:r>
            <a:r>
              <a:rPr b="1" lang="ja-JP" sz="1400" spc="52" strike="noStrike">
                <a:solidFill>
                  <a:srgbClr val="e60012"/>
                </a:solidFill>
                <a:latin typeface="Yu Gothic"/>
                <a:ea typeface="Yu Gothic"/>
              </a:rPr>
              <a:t>接</a:t>
            </a:r>
            <a:r>
              <a:rPr b="1" lang="ja-JP" sz="1400" spc="-435" strike="noStrike">
                <a:solidFill>
                  <a:srgbClr val="e60012"/>
                </a:solidFill>
                <a:latin typeface="Yu Gothic"/>
                <a:ea typeface="Yu Gothic"/>
              </a:rPr>
              <a:t>種</a:t>
            </a:r>
            <a:r>
              <a:rPr b="1" lang="ja-JP" sz="950" spc="-92" strike="noStrike">
                <a:solidFill>
                  <a:srgbClr val="e60012"/>
                </a:solidFill>
                <a:latin typeface="Yu Gothic"/>
                <a:ea typeface="Yu Gothic"/>
              </a:rPr>
              <a:t>（※２）</a:t>
            </a:r>
            <a:r>
              <a:rPr b="1" lang="ja-JP" sz="1400" spc="-1" strike="noStrike">
                <a:solidFill>
                  <a:srgbClr val="e60012"/>
                </a:solidFill>
                <a:latin typeface="Yu Gothic"/>
                <a:ea typeface="Yu Gothic"/>
              </a:rPr>
              <a:t>を </a:t>
            </a:r>
            <a:r>
              <a:rPr b="1" lang="ja-JP" sz="1400" spc="9" strike="noStrike">
                <a:solidFill>
                  <a:srgbClr val="e60012"/>
                </a:solidFill>
                <a:latin typeface="Yu Gothic"/>
                <a:ea typeface="Yu Gothic"/>
              </a:rPr>
              <a:t>終</a:t>
            </a:r>
            <a:r>
              <a:rPr b="1" lang="ja-JP" sz="1400" spc="-100" strike="noStrike">
                <a:solidFill>
                  <a:srgbClr val="e60012"/>
                </a:solidFill>
                <a:latin typeface="Yu Gothic"/>
                <a:ea typeface="Yu Gothic"/>
              </a:rPr>
              <a:t>了</a:t>
            </a:r>
            <a:r>
              <a:rPr b="1" lang="ja-JP" sz="1400" spc="-72" strike="noStrike">
                <a:solidFill>
                  <a:srgbClr val="e60012"/>
                </a:solidFill>
                <a:latin typeface="Yu Gothic"/>
                <a:ea typeface="Yu Gothic"/>
              </a:rPr>
              <a:t>し</a:t>
            </a:r>
            <a:r>
              <a:rPr b="1" lang="ja-JP" sz="1400" spc="-21" strike="noStrike">
                <a:solidFill>
                  <a:srgbClr val="e60012"/>
                </a:solidFill>
                <a:latin typeface="Yu Gothic"/>
                <a:ea typeface="Yu Gothic"/>
              </a:rPr>
              <a:t>た</a:t>
            </a:r>
            <a:r>
              <a:rPr b="1" lang="ja-JP" sz="1400" spc="-66" strike="noStrike">
                <a:solidFill>
                  <a:srgbClr val="e60012"/>
                </a:solidFill>
                <a:latin typeface="Yu Gothic"/>
                <a:ea typeface="Yu Gothic"/>
              </a:rPr>
              <a:t>す</a:t>
            </a:r>
            <a:r>
              <a:rPr b="1" lang="ja-JP" sz="1400" spc="12" strike="noStrike">
                <a:solidFill>
                  <a:srgbClr val="e60012"/>
                </a:solidFill>
                <a:latin typeface="Yu Gothic"/>
                <a:ea typeface="Yu Gothic"/>
              </a:rPr>
              <a:t>べ</a:t>
            </a:r>
            <a:r>
              <a:rPr b="1" lang="ja-JP" sz="1400" spc="-97" strike="noStrike">
                <a:solidFill>
                  <a:srgbClr val="e60012"/>
                </a:solidFill>
                <a:latin typeface="Yu Gothic"/>
                <a:ea typeface="Yu Gothic"/>
              </a:rPr>
              <a:t>て</a:t>
            </a:r>
            <a:r>
              <a:rPr b="1" lang="ja-JP" sz="1400" spc="9" strike="noStrike">
                <a:solidFill>
                  <a:srgbClr val="e60012"/>
                </a:solidFill>
                <a:latin typeface="Yu Gothic"/>
                <a:ea typeface="Yu Gothic"/>
              </a:rPr>
              <a:t>の</a:t>
            </a:r>
            <a:r>
              <a:rPr b="1" lang="ja-JP" sz="1400" spc="-1" strike="noStrike">
                <a:solidFill>
                  <a:srgbClr val="e60012"/>
                </a:solidFill>
                <a:latin typeface="Yu Gothic"/>
                <a:ea typeface="Yu Gothic"/>
              </a:rPr>
              <a:t>方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49" name="CustomShape 109"/>
          <p:cNvSpPr/>
          <p:nvPr/>
        </p:nvSpPr>
        <p:spPr>
          <a:xfrm>
            <a:off x="4847040" y="7125120"/>
            <a:ext cx="1321560" cy="32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 indent="2520">
              <a:lnSpc>
                <a:spcPct val="118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ja-JP" sz="900" spc="-66" strike="noStrike">
                <a:solidFill>
                  <a:srgbClr val="221815"/>
                </a:solidFill>
                <a:latin typeface="Yu Gothic"/>
                <a:ea typeface="Yu Gothic"/>
              </a:rPr>
              <a:t>オ</a:t>
            </a:r>
            <a:r>
              <a:rPr b="1" lang="ja-JP" sz="900" spc="-92" strike="noStrike">
                <a:solidFill>
                  <a:srgbClr val="221815"/>
                </a:solidFill>
                <a:latin typeface="Yu Gothic"/>
                <a:ea typeface="Yu Gothic"/>
              </a:rPr>
              <a:t>ミ</a:t>
            </a:r>
            <a:r>
              <a:rPr b="1" lang="ja-JP" sz="900" spc="-32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900" spc="-35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900" spc="18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XBB.1.5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対応 </a:t>
            </a:r>
            <a:r>
              <a:rPr b="1" lang="ja-JP" sz="900" spc="-32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900" spc="-1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900" spc="-26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900" spc="-21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900" spc="32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使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用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50" name="CustomShape 110"/>
          <p:cNvSpPr/>
          <p:nvPr/>
        </p:nvSpPr>
        <p:spPr>
          <a:xfrm>
            <a:off x="508320" y="8745840"/>
            <a:ext cx="3427200" cy="42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840" bIns="0">
            <a:spAutoFit/>
          </a:bodyPr>
          <a:p>
            <a:pPr marL="86400">
              <a:lnSpc>
                <a:spcPct val="100000"/>
              </a:lnSpc>
              <a:spcBef>
                <a:spcPts val="479"/>
              </a:spcBef>
            </a:pPr>
            <a:r>
              <a:rPr b="0" lang="ja-JP" sz="7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注</a:t>
            </a:r>
            <a:r>
              <a:rPr b="0" lang="ja-JP" sz="700" spc="69" strike="noStrike">
                <a:solidFill>
                  <a:srgbClr val="221815"/>
                </a:solidFill>
                <a:latin typeface="Yu Gothic Medium"/>
                <a:ea typeface="Yu Gothic Medium"/>
              </a:rPr>
              <a:t>：</a:t>
            </a:r>
            <a:r>
              <a:rPr b="0" lang="ja-JP" sz="7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接</a:t>
            </a:r>
            <a:r>
              <a:rPr b="0" lang="ja-JP" sz="7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r>
              <a:rPr b="0" lang="ja-JP" sz="7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回</a:t>
            </a:r>
            <a:r>
              <a:rPr b="0" lang="ja-JP" sz="7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数</a:t>
            </a:r>
            <a:r>
              <a:rPr b="0" lang="ja-JP" sz="7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や</a:t>
            </a:r>
            <a:r>
              <a:rPr b="0" lang="ja-JP" sz="7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接種</a:t>
            </a:r>
            <a:r>
              <a:rPr b="0" lang="ja-JP" sz="7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証</a:t>
            </a:r>
            <a:r>
              <a:rPr b="0" lang="ja-JP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明</a:t>
            </a:r>
            <a:r>
              <a:rPr b="0" lang="ja-JP" sz="7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7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つ</a:t>
            </a:r>
            <a:r>
              <a:rPr b="0" lang="ja-JP" sz="7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7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7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700" spc="-327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7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お</a:t>
            </a:r>
            <a:r>
              <a:rPr b="0" lang="ja-JP" sz="7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住</a:t>
            </a:r>
            <a:r>
              <a:rPr b="0" lang="ja-JP" sz="7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7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市</a:t>
            </a:r>
            <a:r>
              <a:rPr b="0" lang="ja-JP" sz="7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町</a:t>
            </a:r>
            <a:r>
              <a:rPr b="0" lang="ja-JP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村</a:t>
            </a:r>
            <a:r>
              <a:rPr b="0" lang="ja-JP" sz="7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7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お</a:t>
            </a:r>
            <a:r>
              <a:rPr b="0" lang="ja-JP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問</a:t>
            </a:r>
            <a:r>
              <a:rPr b="0" lang="ja-JP" sz="7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7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合</a:t>
            </a:r>
            <a:r>
              <a:rPr b="0" lang="ja-JP" sz="7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わ</a:t>
            </a:r>
            <a:r>
              <a:rPr b="0" lang="ja-JP" sz="7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せ</a:t>
            </a:r>
            <a:r>
              <a:rPr b="0" lang="ja-JP" sz="700" spc="-46" strike="noStrike">
                <a:solidFill>
                  <a:srgbClr val="221815"/>
                </a:solidFill>
                <a:latin typeface="Yu Gothic Medium"/>
                <a:ea typeface="Yu Gothic Medium"/>
              </a:rPr>
              <a:t>く</a:t>
            </a:r>
            <a:r>
              <a:rPr b="0" lang="ja-JP" sz="7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だ</a:t>
            </a:r>
            <a:r>
              <a:rPr b="0" lang="ja-JP" sz="7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さ</a:t>
            </a:r>
            <a:r>
              <a:rPr b="0" lang="ja-JP" sz="7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い。</a:t>
            </a:r>
            <a:endParaRPr b="0" lang="en-US" sz="7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6"/>
              </a:spcBef>
            </a:pPr>
            <a:r>
              <a:rPr b="0" lang="ja-JP" sz="700" spc="-86" strike="noStrike">
                <a:solidFill>
                  <a:srgbClr val="221815"/>
                </a:solidFill>
                <a:latin typeface="Yu Gothic Medium"/>
                <a:ea typeface="Yu Gothic Medium"/>
              </a:rPr>
              <a:t>（※１）</a:t>
            </a:r>
            <a:r>
              <a:rPr b="0" lang="ja-JP" sz="7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特</a:t>
            </a:r>
            <a:r>
              <a:rPr b="0" lang="ja-JP" sz="7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例臨</a:t>
            </a:r>
            <a:r>
              <a:rPr b="0" lang="ja-JP" sz="7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時</a:t>
            </a:r>
            <a:r>
              <a:rPr b="0" lang="ja-JP" sz="7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接</a:t>
            </a:r>
            <a:r>
              <a:rPr b="0" lang="ja-JP" sz="7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r>
              <a:rPr b="0" lang="ja-JP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7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実</a:t>
            </a:r>
            <a:r>
              <a:rPr b="0" lang="ja-JP" sz="7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施</a:t>
            </a:r>
            <a:r>
              <a:rPr b="0" lang="ja-JP" sz="7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期</a:t>
            </a:r>
            <a:r>
              <a:rPr b="0" lang="ja-JP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間は</a:t>
            </a:r>
            <a:r>
              <a:rPr b="0" lang="ja-JP" sz="7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令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和</a:t>
            </a:r>
            <a:r>
              <a:rPr b="0" lang="en-US" sz="7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 </a:t>
            </a:r>
            <a:r>
              <a:rPr b="0" lang="en-US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6</a:t>
            </a:r>
            <a:r>
              <a:rPr b="0" lang="en-US" sz="7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 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年</a:t>
            </a:r>
            <a:r>
              <a:rPr b="0" lang="en-US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 </a:t>
            </a:r>
            <a:r>
              <a:rPr b="0" lang="en-US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3</a:t>
            </a:r>
            <a:r>
              <a:rPr b="0" lang="en-US" sz="7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 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月</a:t>
            </a:r>
            <a:r>
              <a:rPr b="0" lang="en-US" sz="7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 </a:t>
            </a:r>
            <a:r>
              <a:rPr b="0" lang="en-US" sz="7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31</a:t>
            </a:r>
            <a:r>
              <a:rPr b="0" lang="en-US" sz="7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 </a:t>
            </a:r>
            <a:r>
              <a:rPr b="0" lang="ja-JP" sz="7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日</a:t>
            </a:r>
            <a:r>
              <a:rPr b="0" lang="ja-JP" sz="7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7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で</a:t>
            </a:r>
            <a:r>
              <a:rPr b="0" lang="ja-JP" sz="7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で</a:t>
            </a:r>
            <a:r>
              <a:rPr b="0" lang="ja-JP" sz="7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す。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151" name="CustomShape 111"/>
          <p:cNvSpPr/>
          <p:nvPr/>
        </p:nvSpPr>
        <p:spPr>
          <a:xfrm>
            <a:off x="1575000" y="8281440"/>
            <a:ext cx="201636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509400">
              <a:lnSpc>
                <a:spcPct val="100000"/>
              </a:lnSpc>
              <a:spcBef>
                <a:spcPts val="499"/>
              </a:spcBef>
            </a:pPr>
            <a:r>
              <a:rPr b="1" lang="ja-JP" sz="900" spc="69" strike="noStrike">
                <a:solidFill>
                  <a:srgbClr val="898989"/>
                </a:solidFill>
                <a:latin typeface="Yu Gothic"/>
                <a:ea typeface="Yu Gothic"/>
              </a:rPr>
              <a:t>初回接</a:t>
            </a:r>
            <a:r>
              <a:rPr b="1" lang="ja-JP" sz="900" spc="-245" strike="noStrike">
                <a:solidFill>
                  <a:srgbClr val="898989"/>
                </a:solidFill>
                <a:latin typeface="Yu Gothic"/>
                <a:ea typeface="Yu Gothic"/>
              </a:rPr>
              <a:t>種</a:t>
            </a:r>
            <a:r>
              <a:rPr b="1" lang="ja-JP" sz="700" spc="-80" strike="noStrike">
                <a:solidFill>
                  <a:srgbClr val="898989"/>
                </a:solidFill>
                <a:latin typeface="Yu Gothic"/>
                <a:ea typeface="Yu Gothic"/>
              </a:rPr>
              <a:t>（１～３</a:t>
            </a:r>
            <a:r>
              <a:rPr b="1" lang="ja-JP" sz="700" spc="4" strike="noStrike">
                <a:solidFill>
                  <a:srgbClr val="898989"/>
                </a:solidFill>
                <a:latin typeface="Yu Gothic"/>
                <a:ea typeface="Yu Gothic"/>
              </a:rPr>
              <a:t>回</a:t>
            </a:r>
            <a:r>
              <a:rPr b="1" lang="ja-JP" sz="700" spc="9" strike="noStrike">
                <a:solidFill>
                  <a:srgbClr val="898989"/>
                </a:solidFill>
                <a:latin typeface="Yu Gothic"/>
                <a:ea typeface="Yu Gothic"/>
              </a:rPr>
              <a:t>目</a:t>
            </a:r>
            <a:r>
              <a:rPr b="1" lang="ja-JP" sz="700" spc="43" strike="noStrike">
                <a:solidFill>
                  <a:srgbClr val="898989"/>
                </a:solidFill>
                <a:latin typeface="Yu Gothic"/>
                <a:ea typeface="Yu Gothic"/>
              </a:rPr>
              <a:t>接</a:t>
            </a:r>
            <a:r>
              <a:rPr b="1" lang="ja-JP" sz="700" spc="24" strike="noStrike">
                <a:solidFill>
                  <a:srgbClr val="898989"/>
                </a:solidFill>
                <a:latin typeface="Yu Gothic"/>
                <a:ea typeface="Yu Gothic"/>
              </a:rPr>
              <a:t>種</a:t>
            </a:r>
            <a:r>
              <a:rPr b="1" lang="ja-JP" sz="700" spc="-1" strike="noStrike">
                <a:solidFill>
                  <a:srgbClr val="898989"/>
                </a:solidFill>
                <a:latin typeface="Yu Gothic"/>
                <a:ea typeface="Yu Gothic"/>
              </a:rPr>
              <a:t>）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152" name="CustomShape 112"/>
          <p:cNvSpPr/>
          <p:nvPr/>
        </p:nvSpPr>
        <p:spPr>
          <a:xfrm>
            <a:off x="1664640" y="6453360"/>
            <a:ext cx="1914120" cy="29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760" bIns="0">
            <a:spAutoFit/>
          </a:bodyPr>
          <a:p>
            <a:pPr marL="12600">
              <a:lnSpc>
                <a:spcPct val="105000"/>
              </a:lnSpc>
              <a:spcBef>
                <a:spcPts val="45"/>
              </a:spcBef>
            </a:pP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初回接</a:t>
            </a:r>
            <a:r>
              <a:rPr b="1" lang="ja-JP" sz="900" spc="-401" strike="noStrike">
                <a:solidFill>
                  <a:srgbClr val="898989"/>
                </a:solidFill>
                <a:latin typeface="Yu Gothic"/>
                <a:ea typeface="Yu Gothic"/>
              </a:rPr>
              <a:t>種</a:t>
            </a:r>
            <a:r>
              <a:rPr b="1" lang="ja-JP" sz="900" spc="-97" strike="noStrike">
                <a:solidFill>
                  <a:srgbClr val="898989"/>
                </a:solidFill>
                <a:latin typeface="Yu Gothic"/>
                <a:ea typeface="Yu Gothic"/>
              </a:rPr>
              <a:t>（</a:t>
            </a:r>
            <a:r>
              <a:rPr b="1" lang="ja-JP" sz="900" spc="-316" strike="noStrike">
                <a:solidFill>
                  <a:srgbClr val="898989"/>
                </a:solidFill>
                <a:latin typeface="Yu Gothic"/>
                <a:ea typeface="Yu Gothic"/>
              </a:rPr>
              <a:t>１・</a:t>
            </a:r>
            <a:r>
              <a:rPr b="1" lang="ja-JP" sz="900" spc="-92" strike="noStrike">
                <a:solidFill>
                  <a:srgbClr val="898989"/>
                </a:solidFill>
                <a:latin typeface="Yu Gothic"/>
                <a:ea typeface="Yu Gothic"/>
              </a:rPr>
              <a:t>２</a:t>
            </a:r>
            <a:r>
              <a:rPr b="1" lang="ja-JP" sz="900" spc="43" strike="noStrike">
                <a:solidFill>
                  <a:srgbClr val="898989"/>
                </a:solidFill>
                <a:latin typeface="Yu Gothic"/>
                <a:ea typeface="Yu Gothic"/>
              </a:rPr>
              <a:t>回目</a:t>
            </a: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接種</a:t>
            </a:r>
            <a:r>
              <a:rPr b="1" lang="ja-JP" sz="900" spc="-440" strike="noStrike">
                <a:solidFill>
                  <a:srgbClr val="898989"/>
                </a:solidFill>
                <a:latin typeface="Yu Gothic"/>
                <a:ea typeface="Yu Gothic"/>
              </a:rPr>
              <a:t>）</a:t>
            </a:r>
            <a:r>
              <a:rPr b="1" lang="ja-JP" sz="900" spc="12" strike="noStrike">
                <a:solidFill>
                  <a:srgbClr val="898989"/>
                </a:solidFill>
                <a:latin typeface="Yu Gothic"/>
                <a:ea typeface="Yu Gothic"/>
              </a:rPr>
              <a:t>を</a:t>
            </a: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終</a:t>
            </a:r>
            <a:r>
              <a:rPr b="1" lang="ja-JP" sz="900" spc="-60" strike="noStrike">
                <a:solidFill>
                  <a:srgbClr val="898989"/>
                </a:solidFill>
                <a:latin typeface="Yu Gothic"/>
                <a:ea typeface="Yu Gothic"/>
              </a:rPr>
              <a:t>了</a:t>
            </a:r>
            <a:r>
              <a:rPr b="1" lang="ja-JP" sz="900" spc="-66" strike="noStrike">
                <a:solidFill>
                  <a:srgbClr val="898989"/>
                </a:solidFill>
                <a:latin typeface="Yu Gothic"/>
                <a:ea typeface="Yu Gothic"/>
              </a:rPr>
              <a:t>し</a:t>
            </a:r>
            <a:r>
              <a:rPr b="1" lang="ja-JP" sz="900" spc="-1" strike="noStrike">
                <a:solidFill>
                  <a:srgbClr val="898989"/>
                </a:solidFill>
                <a:latin typeface="Yu Gothic"/>
                <a:ea typeface="Yu Gothic"/>
              </a:rPr>
              <a:t>た </a:t>
            </a: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基礎疾</a:t>
            </a:r>
            <a:r>
              <a:rPr b="1" lang="ja-JP" sz="900" spc="9" strike="noStrike">
                <a:solidFill>
                  <a:srgbClr val="898989"/>
                </a:solidFill>
                <a:latin typeface="Yu Gothic"/>
                <a:ea typeface="Yu Gothic"/>
              </a:rPr>
              <a:t>患</a:t>
            </a:r>
            <a:r>
              <a:rPr b="1" lang="ja-JP" sz="900" spc="12" strike="noStrike">
                <a:solidFill>
                  <a:srgbClr val="898989"/>
                </a:solidFill>
                <a:latin typeface="Yu Gothic"/>
                <a:ea typeface="Yu Gothic"/>
              </a:rPr>
              <a:t>を</a:t>
            </a:r>
            <a:r>
              <a:rPr b="1" lang="ja-JP" sz="900" spc="43" strike="noStrike">
                <a:solidFill>
                  <a:srgbClr val="898989"/>
                </a:solidFill>
                <a:latin typeface="Yu Gothic"/>
                <a:ea typeface="Yu Gothic"/>
              </a:rPr>
              <a:t>有</a:t>
            </a:r>
            <a:r>
              <a:rPr b="1" lang="ja-JP" sz="900" spc="-55" strike="noStrike">
                <a:solidFill>
                  <a:srgbClr val="898989"/>
                </a:solidFill>
                <a:latin typeface="Yu Gothic"/>
                <a:ea typeface="Yu Gothic"/>
              </a:rPr>
              <a:t>す</a:t>
            </a:r>
            <a:r>
              <a:rPr b="1" lang="ja-JP" sz="900" spc="-15" strike="noStrike">
                <a:solidFill>
                  <a:srgbClr val="898989"/>
                </a:solidFill>
                <a:latin typeface="Yu Gothic"/>
                <a:ea typeface="Yu Gothic"/>
              </a:rPr>
              <a:t>る</a:t>
            </a:r>
            <a:r>
              <a:rPr b="1" lang="ja-JP" sz="900" spc="43" strike="noStrike">
                <a:solidFill>
                  <a:srgbClr val="898989"/>
                </a:solidFill>
                <a:latin typeface="Yu Gothic"/>
                <a:ea typeface="Yu Gothic"/>
              </a:rPr>
              <a:t>方</a:t>
            </a:r>
            <a:r>
              <a:rPr b="1" lang="ja-JP" sz="900" spc="58" strike="noStrike">
                <a:solidFill>
                  <a:srgbClr val="898989"/>
                </a:solidFill>
                <a:latin typeface="Yu Gothic"/>
                <a:ea typeface="Yu Gothic"/>
              </a:rPr>
              <a:t>が</a:t>
            </a: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対象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53" name="CustomShape 113"/>
          <p:cNvSpPr/>
          <p:nvPr/>
        </p:nvSpPr>
        <p:spPr>
          <a:xfrm>
            <a:off x="1504080" y="7293960"/>
            <a:ext cx="2184840" cy="41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5120">
              <a:lnSpc>
                <a:spcPct val="100000"/>
              </a:lnSpc>
              <a:spcBef>
                <a:spcPts val="156"/>
              </a:spcBef>
            </a:pP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初回接</a:t>
            </a:r>
            <a:r>
              <a:rPr b="1" lang="ja-JP" sz="900" spc="-401" strike="noStrike">
                <a:solidFill>
                  <a:srgbClr val="898989"/>
                </a:solidFill>
                <a:latin typeface="Yu Gothic"/>
                <a:ea typeface="Yu Gothic"/>
              </a:rPr>
              <a:t>種</a:t>
            </a:r>
            <a:r>
              <a:rPr b="1" lang="ja-JP" sz="900" spc="-205" strike="noStrike">
                <a:solidFill>
                  <a:srgbClr val="898989"/>
                </a:solidFill>
                <a:latin typeface="Yu Gothic"/>
                <a:ea typeface="Yu Gothic"/>
              </a:rPr>
              <a:t>（１</a:t>
            </a:r>
            <a:r>
              <a:rPr b="1" lang="ja-JP" sz="900" spc="-316" strike="noStrike">
                <a:solidFill>
                  <a:srgbClr val="898989"/>
                </a:solidFill>
                <a:latin typeface="Yu Gothic"/>
                <a:ea typeface="Yu Gothic"/>
              </a:rPr>
              <a:t>・</a:t>
            </a:r>
            <a:r>
              <a:rPr b="1" lang="ja-JP" sz="900" spc="-92" strike="noStrike">
                <a:solidFill>
                  <a:srgbClr val="898989"/>
                </a:solidFill>
                <a:latin typeface="Yu Gothic"/>
                <a:ea typeface="Yu Gothic"/>
              </a:rPr>
              <a:t>２</a:t>
            </a:r>
            <a:r>
              <a:rPr b="1" lang="ja-JP" sz="900" spc="43" strike="noStrike">
                <a:solidFill>
                  <a:srgbClr val="898989"/>
                </a:solidFill>
                <a:latin typeface="Yu Gothic"/>
                <a:ea typeface="Yu Gothic"/>
              </a:rPr>
              <a:t>回目</a:t>
            </a: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接種</a:t>
            </a:r>
            <a:r>
              <a:rPr b="1" lang="ja-JP" sz="900" spc="-440" strike="noStrike">
                <a:solidFill>
                  <a:srgbClr val="898989"/>
                </a:solidFill>
                <a:latin typeface="Yu Gothic"/>
                <a:ea typeface="Yu Gothic"/>
              </a:rPr>
              <a:t>）</a:t>
            </a:r>
            <a:r>
              <a:rPr b="1" lang="ja-JP" sz="900" spc="12" strike="noStrike">
                <a:solidFill>
                  <a:srgbClr val="898989"/>
                </a:solidFill>
                <a:latin typeface="Yu Gothic"/>
                <a:ea typeface="Yu Gothic"/>
              </a:rPr>
              <a:t>を</a:t>
            </a:r>
            <a:r>
              <a:rPr b="1" lang="ja-JP" sz="900" spc="49" strike="noStrike">
                <a:solidFill>
                  <a:srgbClr val="898989"/>
                </a:solidFill>
                <a:latin typeface="Yu Gothic"/>
                <a:ea typeface="Yu Gothic"/>
              </a:rPr>
              <a:t>終</a:t>
            </a:r>
            <a:r>
              <a:rPr b="1" lang="ja-JP" sz="900" spc="-60" strike="noStrike">
                <a:solidFill>
                  <a:srgbClr val="898989"/>
                </a:solidFill>
                <a:latin typeface="Yu Gothic"/>
                <a:ea typeface="Yu Gothic"/>
              </a:rPr>
              <a:t>了</a:t>
            </a:r>
            <a:r>
              <a:rPr b="1" lang="ja-JP" sz="900" spc="-66" strike="noStrike">
                <a:solidFill>
                  <a:srgbClr val="898989"/>
                </a:solidFill>
                <a:latin typeface="Yu Gothic"/>
                <a:ea typeface="Yu Gothic"/>
              </a:rPr>
              <a:t>し</a:t>
            </a:r>
            <a:r>
              <a:rPr b="1" lang="ja-JP" sz="900" spc="-1" strike="noStrike">
                <a:solidFill>
                  <a:srgbClr val="898989"/>
                </a:solidFill>
                <a:latin typeface="Yu Gothic"/>
                <a:ea typeface="Yu Gothic"/>
              </a:rPr>
              <a:t>た</a:t>
            </a:r>
            <a:endParaRPr b="0" lang="en-US" sz="9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</a:pPr>
            <a:r>
              <a:rPr b="1" lang="ja-JP" sz="900" spc="-202" strike="noStrike">
                <a:solidFill>
                  <a:srgbClr val="898989"/>
                </a:solidFill>
                <a:latin typeface="Yu Gothic"/>
                <a:ea typeface="Yu Gothic"/>
              </a:rPr>
              <a:t>オ</a:t>
            </a:r>
            <a:r>
              <a:rPr b="1" lang="ja-JP" sz="900" spc="-225" strike="noStrike">
                <a:solidFill>
                  <a:srgbClr val="898989"/>
                </a:solidFill>
                <a:latin typeface="Yu Gothic"/>
                <a:ea typeface="Yu Gothic"/>
              </a:rPr>
              <a:t>ミ</a:t>
            </a:r>
            <a:r>
              <a:rPr b="1" lang="ja-JP" sz="900" spc="-177" strike="noStrike">
                <a:solidFill>
                  <a:srgbClr val="898989"/>
                </a:solidFill>
                <a:latin typeface="Yu Gothic"/>
                <a:ea typeface="Yu Gothic"/>
              </a:rPr>
              <a:t>クロ</a:t>
            </a:r>
            <a:r>
              <a:rPr b="1" lang="ja-JP" sz="900" spc="-126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r>
              <a:rPr b="1" lang="ja-JP" sz="900" spc="-86" strike="noStrike">
                <a:solidFill>
                  <a:srgbClr val="898989"/>
                </a:solidFill>
                <a:latin typeface="Yu Gothic"/>
                <a:ea typeface="Yu Gothic"/>
              </a:rPr>
              <a:t>株対</a:t>
            </a:r>
            <a:r>
              <a:rPr b="1" lang="ja-JP" sz="900" spc="-211" strike="noStrike">
                <a:solidFill>
                  <a:srgbClr val="898989"/>
                </a:solidFill>
                <a:latin typeface="Yu Gothic"/>
                <a:ea typeface="Yu Gothic"/>
              </a:rPr>
              <a:t>応２</a:t>
            </a:r>
            <a:r>
              <a:rPr b="1" lang="ja-JP" sz="900" spc="-131" strike="noStrike">
                <a:solidFill>
                  <a:srgbClr val="898989"/>
                </a:solidFill>
                <a:latin typeface="Yu Gothic"/>
                <a:ea typeface="Yu Gothic"/>
              </a:rPr>
              <a:t>価</a:t>
            </a:r>
            <a:r>
              <a:rPr b="1" lang="ja-JP" sz="900" spc="-177" strike="noStrike">
                <a:solidFill>
                  <a:srgbClr val="898989"/>
                </a:solidFill>
                <a:latin typeface="Yu Gothic"/>
                <a:ea typeface="Yu Gothic"/>
              </a:rPr>
              <a:t>ワ</a:t>
            </a:r>
            <a:r>
              <a:rPr b="1" lang="ja-JP" sz="900" spc="-160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900" spc="-165" strike="noStrike">
                <a:solidFill>
                  <a:srgbClr val="898989"/>
                </a:solidFill>
                <a:latin typeface="Yu Gothic"/>
                <a:ea typeface="Yu Gothic"/>
              </a:rPr>
              <a:t>チ</a:t>
            </a:r>
            <a:r>
              <a:rPr b="1" lang="ja-JP" sz="900" spc="-126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r>
              <a:rPr b="1" lang="ja-JP" sz="900" spc="-86" strike="noStrike">
                <a:solidFill>
                  <a:srgbClr val="898989"/>
                </a:solidFill>
                <a:latin typeface="Yu Gothic"/>
                <a:ea typeface="Yu Gothic"/>
              </a:rPr>
              <a:t>未接</a:t>
            </a:r>
            <a:r>
              <a:rPr b="1" lang="ja-JP" sz="900" spc="-97" strike="noStrike">
                <a:solidFill>
                  <a:srgbClr val="898989"/>
                </a:solidFill>
                <a:latin typeface="Yu Gothic"/>
                <a:ea typeface="Yu Gothic"/>
              </a:rPr>
              <a:t>種</a:t>
            </a:r>
            <a:r>
              <a:rPr b="1" lang="ja-JP" sz="900" spc="-92" strike="noStrike">
                <a:solidFill>
                  <a:srgbClr val="898989"/>
                </a:solidFill>
                <a:latin typeface="Yu Gothic"/>
                <a:ea typeface="Yu Gothic"/>
              </a:rPr>
              <a:t>の方</a:t>
            </a:r>
            <a:r>
              <a:rPr b="1" lang="ja-JP" sz="900" spc="-75" strike="noStrike">
                <a:solidFill>
                  <a:srgbClr val="898989"/>
                </a:solidFill>
                <a:latin typeface="Yu Gothic"/>
                <a:ea typeface="Yu Gothic"/>
              </a:rPr>
              <a:t>が</a:t>
            </a:r>
            <a:r>
              <a:rPr b="1" lang="ja-JP" sz="900" spc="-86" strike="noStrike">
                <a:solidFill>
                  <a:srgbClr val="898989"/>
                </a:solidFill>
                <a:latin typeface="Yu Gothic"/>
                <a:ea typeface="Yu Gothic"/>
              </a:rPr>
              <a:t>対象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154" name="CustomShape 114"/>
          <p:cNvSpPr/>
          <p:nvPr/>
        </p:nvSpPr>
        <p:spPr>
          <a:xfrm>
            <a:off x="2247120" y="6015600"/>
            <a:ext cx="6739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800" spc="58" strike="noStrike">
                <a:solidFill>
                  <a:srgbClr val="898989"/>
                </a:solidFill>
                <a:latin typeface="Yu Gothic"/>
                <a:ea typeface="Yu Gothic"/>
              </a:rPr>
              <a:t>上記以</a:t>
            </a:r>
            <a:r>
              <a:rPr b="1" lang="ja-JP" sz="800" spc="52" strike="noStrike">
                <a:solidFill>
                  <a:srgbClr val="898989"/>
                </a:solidFill>
                <a:latin typeface="Yu Gothic"/>
                <a:ea typeface="Yu Gothic"/>
              </a:rPr>
              <a:t>外の</a:t>
            </a:r>
            <a:r>
              <a:rPr b="1" lang="ja-JP" sz="800" spc="-1" strike="noStrike">
                <a:solidFill>
                  <a:srgbClr val="898989"/>
                </a:solidFill>
                <a:latin typeface="Yu Gothic"/>
                <a:ea typeface="Yu Gothic"/>
              </a:rPr>
              <a:t>方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155" name="CustomShape 115"/>
          <p:cNvSpPr/>
          <p:nvPr/>
        </p:nvSpPr>
        <p:spPr>
          <a:xfrm>
            <a:off x="729000" y="2562840"/>
            <a:ext cx="6121080" cy="16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51480" algn="ctr">
              <a:lnSpc>
                <a:spcPct val="100000"/>
              </a:lnSpc>
              <a:spcBef>
                <a:spcPts val="1029"/>
              </a:spcBef>
            </a:pPr>
            <a:r>
              <a:rPr b="1" lang="ja-JP" sz="1100" spc="-32" strike="noStrike">
                <a:solidFill>
                  <a:srgbClr val="221815"/>
                </a:solidFill>
                <a:latin typeface="Yu Gothic"/>
                <a:ea typeface="Yu Gothic"/>
              </a:rPr>
              <a:t>詳</a:t>
            </a:r>
            <a:r>
              <a:rPr b="1" lang="ja-JP" sz="1100" spc="-151" strike="noStrike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r>
              <a:rPr b="1" lang="ja-JP" sz="1100" spc="-106" strike="noStrike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1" lang="ja-JP" sz="1100" spc="58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1100" spc="72" strike="noStrike">
                <a:solidFill>
                  <a:srgbClr val="221815"/>
                </a:solidFill>
                <a:latin typeface="Yu Gothic"/>
                <a:ea typeface="Yu Gothic"/>
              </a:rPr>
              <a:t>市町</a:t>
            </a:r>
            <a:r>
              <a:rPr b="1" lang="ja-JP" sz="1100" spc="58" strike="noStrike">
                <a:solidFill>
                  <a:srgbClr val="221815"/>
                </a:solidFill>
                <a:latin typeface="Yu Gothic"/>
                <a:ea typeface="Yu Gothic"/>
              </a:rPr>
              <a:t>村</a:t>
            </a:r>
            <a:r>
              <a:rPr b="1" lang="ja-JP" sz="1100" spc="-32" strike="noStrike">
                <a:solidFill>
                  <a:srgbClr val="221815"/>
                </a:solidFill>
                <a:latin typeface="Yu Gothic"/>
                <a:ea typeface="Yu Gothic"/>
              </a:rPr>
              <a:t>か</a:t>
            </a:r>
            <a:r>
              <a:rPr b="1" lang="ja-JP" sz="1100" spc="18" strike="noStrike">
                <a:solidFill>
                  <a:srgbClr val="221815"/>
                </a:solidFill>
                <a:latin typeface="Yu Gothic"/>
                <a:ea typeface="Yu Gothic"/>
              </a:rPr>
              <a:t>ら</a:t>
            </a:r>
            <a:r>
              <a:rPr b="1" lang="ja-JP" sz="1100" spc="69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100" spc="72" strike="noStrike">
                <a:solidFill>
                  <a:srgbClr val="221815"/>
                </a:solidFill>
                <a:latin typeface="Yu Gothic"/>
                <a:ea typeface="Yu Gothic"/>
              </a:rPr>
              <a:t>案</a:t>
            </a:r>
            <a:r>
              <a:rPr b="1" lang="ja-JP" sz="1100" spc="32" strike="noStrike">
                <a:solidFill>
                  <a:srgbClr val="221815"/>
                </a:solidFill>
                <a:latin typeface="Yu Gothic"/>
                <a:ea typeface="Yu Gothic"/>
              </a:rPr>
              <a:t>内</a:t>
            </a:r>
            <a:r>
              <a:rPr b="1" lang="ja-JP" sz="1100" spc="-35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1" lang="ja-JP" sz="1100" spc="77" strike="noStrike">
                <a:solidFill>
                  <a:srgbClr val="221815"/>
                </a:solidFill>
                <a:latin typeface="Yu Gothic"/>
                <a:ea typeface="Yu Gothic"/>
              </a:rPr>
              <a:t>ご</a:t>
            </a:r>
            <a:r>
              <a:rPr b="1" lang="ja-JP" sz="1100" spc="72" strike="noStrike">
                <a:solidFill>
                  <a:srgbClr val="221815"/>
                </a:solidFill>
                <a:latin typeface="Yu Gothic"/>
                <a:ea typeface="Yu Gothic"/>
              </a:rPr>
              <a:t>確</a:t>
            </a:r>
            <a:r>
              <a:rPr b="1" lang="ja-JP" sz="1100" spc="-41" strike="noStrike">
                <a:solidFill>
                  <a:srgbClr val="221815"/>
                </a:solidFill>
                <a:latin typeface="Yu Gothic"/>
                <a:ea typeface="Yu Gothic"/>
              </a:rPr>
              <a:t>認</a:t>
            </a:r>
            <a:r>
              <a:rPr b="1" lang="ja-JP" sz="1100" spc="-100" strike="noStrike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1" lang="ja-JP" sz="1100" spc="-12" strike="noStrike">
                <a:solidFill>
                  <a:srgbClr val="221815"/>
                </a:solidFill>
                <a:latin typeface="Yu Gothic"/>
                <a:ea typeface="Yu Gothic"/>
              </a:rPr>
              <a:t>だ</a:t>
            </a:r>
            <a:r>
              <a:rPr b="1" lang="ja-JP" sz="1100" spc="-41" strike="noStrike">
                <a:solidFill>
                  <a:srgbClr val="221815"/>
                </a:solidFill>
                <a:latin typeface="Yu Gothic"/>
                <a:ea typeface="Yu Gothic"/>
              </a:rPr>
              <a:t>さ</a:t>
            </a:r>
            <a:r>
              <a:rPr b="1" lang="ja-JP" sz="1100" spc="69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56" name="CustomShape 116"/>
          <p:cNvSpPr/>
          <p:nvPr/>
        </p:nvSpPr>
        <p:spPr>
          <a:xfrm>
            <a:off x="750240" y="1630080"/>
            <a:ext cx="6121080" cy="1293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630000" algn="ctr">
              <a:lnSpc>
                <a:spcPct val="118000"/>
              </a:lnSpc>
              <a:spcBef>
                <a:spcPts val="196"/>
              </a:spcBef>
            </a:pPr>
            <a:r>
              <a:rPr b="1" lang="ja-JP" sz="2400" spc="-191" strike="noStrike">
                <a:solidFill>
                  <a:srgbClr val="3e3a39"/>
                </a:solidFill>
                <a:latin typeface="Yu Gothic"/>
                <a:ea typeface="Yu Gothic"/>
              </a:rPr>
              <a:t>オ</a:t>
            </a:r>
            <a:r>
              <a:rPr b="1" lang="ja-JP" sz="2400" spc="-265" strike="noStrike">
                <a:solidFill>
                  <a:srgbClr val="3e3a39"/>
                </a:solidFill>
                <a:latin typeface="Yu Gothic"/>
                <a:ea typeface="Yu Gothic"/>
              </a:rPr>
              <a:t>ミ</a:t>
            </a:r>
            <a:r>
              <a:rPr b="1" lang="ja-JP" sz="2400" spc="-106" strike="noStrike">
                <a:solidFill>
                  <a:srgbClr val="3e3a39"/>
                </a:solidFill>
                <a:latin typeface="Yu Gothic"/>
                <a:ea typeface="Yu Gothic"/>
              </a:rPr>
              <a:t>ク</a:t>
            </a:r>
            <a:r>
              <a:rPr b="1" lang="ja-JP" sz="2400" spc="-111" strike="noStrike">
                <a:solidFill>
                  <a:srgbClr val="3e3a39"/>
                </a:solidFill>
                <a:latin typeface="Yu Gothic"/>
                <a:ea typeface="Yu Gothic"/>
              </a:rPr>
              <a:t>ロ</a:t>
            </a:r>
            <a:r>
              <a:rPr b="1" lang="ja-JP" sz="2400" spc="38" strike="noStrike">
                <a:solidFill>
                  <a:srgbClr val="3e3a39"/>
                </a:solidFill>
                <a:latin typeface="Yu Gothic"/>
                <a:ea typeface="Yu Gothic"/>
              </a:rPr>
              <a:t>ン</a:t>
            </a:r>
            <a:r>
              <a:rPr b="1" lang="ja-JP" sz="2400" spc="-1036" strike="noStrike">
                <a:solidFill>
                  <a:srgbClr val="3e3a39"/>
                </a:solidFill>
                <a:latin typeface="Yu Gothic"/>
                <a:ea typeface="Yu Gothic"/>
              </a:rPr>
              <a:t>株</a:t>
            </a:r>
            <a:r>
              <a:rPr b="1" lang="ja-JP" sz="2400" spc="162" strike="noStrike">
                <a:solidFill>
                  <a:srgbClr val="3e3a39"/>
                </a:solidFill>
                <a:latin typeface="Yu Gothic"/>
                <a:ea typeface="Yu Gothic"/>
              </a:rPr>
              <a:t>（</a:t>
            </a:r>
            <a:r>
              <a:rPr b="1" lang="en-US" sz="2400" spc="162" strike="noStrike">
                <a:solidFill>
                  <a:srgbClr val="3e3a39"/>
                </a:solidFill>
                <a:latin typeface="Yu Gothic"/>
                <a:ea typeface="Yu Gothic"/>
              </a:rPr>
              <a:t>XBB.1.5</a:t>
            </a:r>
            <a:r>
              <a:rPr b="1" lang="ja-JP" sz="2400" spc="-1087" strike="noStrike">
                <a:solidFill>
                  <a:srgbClr val="3e3a39"/>
                </a:solidFill>
                <a:latin typeface="Yu Gothic"/>
                <a:ea typeface="Yu Gothic"/>
              </a:rPr>
              <a:t>）</a:t>
            </a:r>
            <a:r>
              <a:rPr b="1" lang="ja-JP" sz="2400" spc="58" strike="noStrike">
                <a:solidFill>
                  <a:srgbClr val="3e3a39"/>
                </a:solidFill>
                <a:latin typeface="Yu Gothic"/>
                <a:ea typeface="Yu Gothic"/>
              </a:rPr>
              <a:t>に</a:t>
            </a:r>
            <a:r>
              <a:rPr b="1" lang="ja-JP" sz="2400" spc="162" strike="noStrike">
                <a:solidFill>
                  <a:srgbClr val="3e3a39"/>
                </a:solidFill>
                <a:latin typeface="Yu Gothic"/>
                <a:ea typeface="Yu Gothic"/>
              </a:rPr>
              <a:t>対</a:t>
            </a:r>
            <a:r>
              <a:rPr b="1" lang="ja-JP" sz="2400" spc="-137" strike="noStrike">
                <a:solidFill>
                  <a:srgbClr val="3e3a39"/>
                </a:solidFill>
                <a:latin typeface="Yu Gothic"/>
                <a:ea typeface="Yu Gothic"/>
              </a:rPr>
              <a:t>応</a:t>
            </a:r>
            <a:r>
              <a:rPr b="1" lang="ja-JP" sz="2400" spc="-140" strike="noStrike">
                <a:solidFill>
                  <a:srgbClr val="3e3a39"/>
                </a:solidFill>
                <a:latin typeface="Yu Gothic"/>
                <a:ea typeface="Yu Gothic"/>
              </a:rPr>
              <a:t>し</a:t>
            </a:r>
            <a:r>
              <a:rPr b="1" lang="ja-JP" sz="2400" spc="-1" strike="noStrike">
                <a:solidFill>
                  <a:srgbClr val="3e3a39"/>
                </a:solidFill>
                <a:latin typeface="Yu Gothic"/>
                <a:ea typeface="Yu Gothic"/>
              </a:rPr>
              <a:t>た </a:t>
            </a:r>
            <a:r>
              <a:rPr b="1" lang="ja-JP" sz="2400" spc="-106" strike="noStrike">
                <a:solidFill>
                  <a:srgbClr val="3e3a39"/>
                </a:solidFill>
                <a:latin typeface="Yu Gothic"/>
                <a:ea typeface="Yu Gothic"/>
              </a:rPr>
              <a:t>ワ</a:t>
            </a:r>
            <a:r>
              <a:rPr b="1" lang="ja-JP" sz="2400" spc="-60" strike="noStrike">
                <a:solidFill>
                  <a:srgbClr val="3e3a39"/>
                </a:solidFill>
                <a:latin typeface="Yu Gothic"/>
                <a:ea typeface="Yu Gothic"/>
              </a:rPr>
              <a:t>ク</a:t>
            </a:r>
            <a:r>
              <a:rPr b="1" lang="ja-JP" sz="2400" spc="-80" strike="noStrike">
                <a:solidFill>
                  <a:srgbClr val="3e3a39"/>
                </a:solidFill>
                <a:latin typeface="Yu Gothic"/>
                <a:ea typeface="Yu Gothic"/>
              </a:rPr>
              <a:t>チ</a:t>
            </a:r>
            <a:r>
              <a:rPr b="1" lang="ja-JP" sz="2400" spc="12" strike="noStrike">
                <a:solidFill>
                  <a:srgbClr val="3e3a39"/>
                </a:solidFill>
                <a:latin typeface="Yu Gothic"/>
                <a:ea typeface="Yu Gothic"/>
              </a:rPr>
              <a:t>ン</a:t>
            </a:r>
            <a:r>
              <a:rPr b="1" lang="ja-JP" sz="2400" spc="148" strike="noStrike">
                <a:solidFill>
                  <a:srgbClr val="3e3a39"/>
                </a:solidFill>
                <a:latin typeface="Yu Gothic"/>
                <a:ea typeface="Yu Gothic"/>
              </a:rPr>
              <a:t>の</a:t>
            </a:r>
            <a:r>
              <a:rPr b="1" lang="ja-JP" sz="2400" spc="162" strike="noStrike">
                <a:solidFill>
                  <a:srgbClr val="3e3a39"/>
                </a:solidFill>
                <a:latin typeface="Yu Gothic"/>
                <a:ea typeface="Yu Gothic"/>
              </a:rPr>
              <a:t>接</a:t>
            </a:r>
            <a:r>
              <a:rPr b="1" lang="ja-JP" sz="2400" spc="154" strike="noStrike">
                <a:solidFill>
                  <a:srgbClr val="3e3a39"/>
                </a:solidFill>
                <a:latin typeface="Yu Gothic"/>
                <a:ea typeface="Yu Gothic"/>
              </a:rPr>
              <a:t>種</a:t>
            </a:r>
            <a:r>
              <a:rPr b="1" lang="ja-JP" sz="2400" spc="194" strike="noStrike">
                <a:solidFill>
                  <a:srgbClr val="3e3a39"/>
                </a:solidFill>
                <a:latin typeface="Yu Gothic"/>
                <a:ea typeface="Yu Gothic"/>
              </a:rPr>
              <a:t>が</a:t>
            </a:r>
            <a:r>
              <a:rPr b="1" lang="ja-JP" sz="2400" spc="-12" strike="noStrike">
                <a:solidFill>
                  <a:srgbClr val="3e3a39"/>
                </a:solidFill>
                <a:latin typeface="Yu Gothic"/>
                <a:ea typeface="Yu Gothic"/>
              </a:rPr>
              <a:t>始</a:t>
            </a:r>
            <a:r>
              <a:rPr b="1" lang="ja-JP" sz="2400" spc="-307" strike="noStrike">
                <a:solidFill>
                  <a:srgbClr val="3e3a39"/>
                </a:solidFill>
                <a:latin typeface="Yu Gothic"/>
                <a:ea typeface="Yu Gothic"/>
              </a:rPr>
              <a:t>ま</a:t>
            </a:r>
            <a:r>
              <a:rPr b="1" lang="ja-JP" sz="2400" spc="-296" strike="noStrike">
                <a:solidFill>
                  <a:srgbClr val="3e3a39"/>
                </a:solidFill>
                <a:latin typeface="Yu Gothic"/>
                <a:ea typeface="Yu Gothic"/>
              </a:rPr>
              <a:t>り</a:t>
            </a:r>
            <a:r>
              <a:rPr b="1" lang="ja-JP" sz="2400" spc="-60" strike="noStrike">
                <a:solidFill>
                  <a:srgbClr val="3e3a39"/>
                </a:solidFill>
                <a:latin typeface="Yu Gothic"/>
                <a:ea typeface="Yu Gothic"/>
              </a:rPr>
              <a:t>ま</a:t>
            </a:r>
            <a:r>
              <a:rPr b="1" lang="ja-JP" sz="2400" spc="-290" strike="noStrike">
                <a:solidFill>
                  <a:srgbClr val="3e3a39"/>
                </a:solidFill>
                <a:latin typeface="Yu Gothic"/>
                <a:ea typeface="Yu Gothic"/>
              </a:rPr>
              <a:t>す</a:t>
            </a:r>
            <a:r>
              <a:rPr b="1" lang="ja-JP" sz="2400" spc="-1" strike="noStrike">
                <a:solidFill>
                  <a:srgbClr val="3e3a39"/>
                </a:solidFill>
                <a:latin typeface="Yu Gothic"/>
                <a:ea typeface="Yu Gothic"/>
              </a:rPr>
              <a:t>。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57" name="CustomShape 117"/>
          <p:cNvSpPr/>
          <p:nvPr/>
        </p:nvSpPr>
        <p:spPr>
          <a:xfrm>
            <a:off x="2670120" y="748080"/>
            <a:ext cx="2221560" cy="89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1760" bIns="0">
            <a:spAutoFit/>
          </a:bodyPr>
          <a:p>
            <a:pPr marL="33120" algn="ctr">
              <a:lnSpc>
                <a:spcPct val="100000"/>
              </a:lnSpc>
              <a:spcBef>
                <a:spcPts val="536"/>
              </a:spcBef>
            </a:pPr>
            <a:r>
              <a:rPr b="1" lang="ja-JP" sz="2800" spc="-1" strike="noStrike">
                <a:solidFill>
                  <a:srgbClr val="eb6100"/>
                </a:solidFill>
                <a:latin typeface="Yu Gothic"/>
                <a:ea typeface="Yu Gothic"/>
              </a:rPr>
              <a:t>９</a:t>
            </a:r>
            <a:r>
              <a:rPr b="1" lang="en-US" sz="2800" spc="-477" strike="noStrike">
                <a:solidFill>
                  <a:srgbClr val="eb6100"/>
                </a:solidFill>
                <a:latin typeface="Yu Gothic"/>
                <a:ea typeface="Yu Gothic"/>
              </a:rPr>
              <a:t> </a:t>
            </a:r>
            <a:r>
              <a:rPr b="1" lang="ja-JP" sz="3379" spc="350" strike="noStrike" baseline="1000">
                <a:solidFill>
                  <a:srgbClr val="eb6100"/>
                </a:solidFill>
                <a:latin typeface="Yu Gothic"/>
                <a:ea typeface="Yu Gothic"/>
              </a:rPr>
              <a:t>月</a:t>
            </a:r>
            <a:r>
              <a:rPr b="1" lang="en-US" sz="2800" spc="94" strike="noStrike">
                <a:solidFill>
                  <a:srgbClr val="eb6100"/>
                </a:solidFill>
                <a:latin typeface="Yu Gothic"/>
                <a:ea typeface="Yu Gothic"/>
              </a:rPr>
              <a:t>20</a:t>
            </a:r>
            <a:r>
              <a:rPr b="1" lang="en-US" sz="2800" spc="-321" strike="noStrike">
                <a:solidFill>
                  <a:srgbClr val="eb6100"/>
                </a:solidFill>
                <a:latin typeface="Yu Gothic"/>
                <a:ea typeface="Yu Gothic"/>
              </a:rPr>
              <a:t> </a:t>
            </a:r>
            <a:r>
              <a:rPr b="1" lang="ja-JP" sz="3379" spc="259" strike="noStrike" baseline="1000">
                <a:solidFill>
                  <a:srgbClr val="eb6100"/>
                </a:solidFill>
                <a:latin typeface="Yu Gothic"/>
                <a:ea typeface="Yu Gothic"/>
              </a:rPr>
              <a:t>日</a:t>
            </a:r>
            <a:r>
              <a:rPr b="1" lang="ja-JP" sz="2250" spc="58" strike="noStrike">
                <a:solidFill>
                  <a:srgbClr val="eb6100"/>
                </a:solidFill>
                <a:latin typeface="Yu Gothic"/>
                <a:ea typeface="Yu Gothic"/>
              </a:rPr>
              <a:t>から</a:t>
            </a:r>
            <a:endParaRPr b="0" lang="en-US" sz="2250" spc="-1" strike="noStrike">
              <a:latin typeface="Arial"/>
            </a:endParaRPr>
          </a:p>
        </p:txBody>
      </p:sp>
      <p:sp>
        <p:nvSpPr>
          <p:cNvPr id="158" name="CustomShape 118"/>
          <p:cNvSpPr/>
          <p:nvPr/>
        </p:nvSpPr>
        <p:spPr>
          <a:xfrm>
            <a:off x="729000" y="2939760"/>
            <a:ext cx="6121080" cy="16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5120" algn="ctr">
              <a:lnSpc>
                <a:spcPct val="100000"/>
              </a:lnSpc>
            </a:pP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オ</a:t>
            </a:r>
            <a:r>
              <a:rPr b="1" lang="ja-JP" sz="1100" spc="-35" strike="noStrike">
                <a:solidFill>
                  <a:srgbClr val="ffffff"/>
                </a:solidFill>
                <a:latin typeface="Yu Gothic"/>
                <a:ea typeface="Yu Gothic"/>
              </a:rPr>
              <a:t>ミ</a:t>
            </a:r>
            <a:r>
              <a:rPr b="1" lang="ja-JP" sz="1100" spc="-12" strike="noStrike">
                <a:solidFill>
                  <a:srgbClr val="ffffff"/>
                </a:solidFill>
                <a:latin typeface="Yu Gothic"/>
                <a:ea typeface="Yu Gothic"/>
              </a:rPr>
              <a:t>ク</a:t>
            </a:r>
            <a:r>
              <a:rPr b="1" lang="ja-JP" sz="1100" spc="4" strike="noStrike">
                <a:solidFill>
                  <a:srgbClr val="ffffff"/>
                </a:solidFill>
                <a:latin typeface="Yu Gothic"/>
                <a:ea typeface="Yu Gothic"/>
              </a:rPr>
              <a:t>ロ</a:t>
            </a:r>
            <a:r>
              <a:rPr b="1" lang="ja-JP" sz="1100" spc="77" strike="noStrike">
                <a:solidFill>
                  <a:srgbClr val="ffffff"/>
                </a:solidFill>
                <a:latin typeface="Yu Gothic"/>
                <a:ea typeface="Yu Gothic"/>
              </a:rPr>
              <a:t>ン</a:t>
            </a:r>
            <a:r>
              <a:rPr b="1" lang="ja-JP" sz="1100" spc="-432" strike="noStrike">
                <a:solidFill>
                  <a:srgbClr val="ffffff"/>
                </a:solidFill>
                <a:latin typeface="Yu Gothic"/>
                <a:ea typeface="Yu Gothic"/>
              </a:rPr>
              <a:t>株</a:t>
            </a:r>
            <a:r>
              <a:rPr b="1" lang="ja-JP" sz="1100" spc="58" strike="noStrike">
                <a:solidFill>
                  <a:srgbClr val="ffffff"/>
                </a:solidFill>
                <a:latin typeface="Yu Gothic"/>
                <a:ea typeface="Yu Gothic"/>
              </a:rPr>
              <a:t>（</a:t>
            </a:r>
            <a:r>
              <a:rPr b="1" lang="en-US" sz="1100" spc="58" strike="noStrike">
                <a:solidFill>
                  <a:srgbClr val="ffffff"/>
                </a:solidFill>
                <a:latin typeface="Yu Gothic"/>
                <a:ea typeface="Yu Gothic"/>
              </a:rPr>
              <a:t>X</a:t>
            </a:r>
            <a:r>
              <a:rPr b="1" lang="en-US" sz="1100" spc="-20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72" strike="noStrike">
                <a:solidFill>
                  <a:srgbClr val="ffffff"/>
                </a:solidFill>
                <a:latin typeface="Yu Gothic"/>
                <a:ea typeface="Yu Gothic"/>
              </a:rPr>
              <a:t>BB.</a:t>
            </a:r>
            <a:r>
              <a:rPr b="1" lang="en-US" sz="1100" spc="-20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1</a:t>
            </a:r>
            <a:r>
              <a:rPr b="1" lang="en-US" sz="1100" spc="-18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.</a:t>
            </a:r>
            <a:r>
              <a:rPr b="1" lang="en-US" sz="1100" spc="-18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38" strike="noStrike">
                <a:solidFill>
                  <a:srgbClr val="ffffff"/>
                </a:solidFill>
                <a:latin typeface="Yu Gothic"/>
                <a:ea typeface="Yu Gothic"/>
              </a:rPr>
              <a:t>5)</a:t>
            </a:r>
            <a:r>
              <a:rPr b="1" lang="en-US" sz="1100" spc="29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100" spc="83" strike="noStrike">
                <a:solidFill>
                  <a:srgbClr val="ffffff"/>
                </a:solidFill>
                <a:latin typeface="Yu Gothic"/>
                <a:ea typeface="Yu Gothic"/>
              </a:rPr>
              <a:t>対</a:t>
            </a:r>
            <a:r>
              <a:rPr b="1" lang="ja-JP" sz="1100" spc="49" strike="noStrike">
                <a:solidFill>
                  <a:srgbClr val="ffffff"/>
                </a:solidFill>
                <a:latin typeface="Yu Gothic"/>
                <a:ea typeface="Yu Gothic"/>
              </a:rPr>
              <a:t>応</a:t>
            </a:r>
            <a:r>
              <a:rPr b="1" lang="ja-JP" sz="1100" spc="-12" strike="noStrike">
                <a:solidFill>
                  <a:srgbClr val="ffffff"/>
                </a:solidFill>
                <a:latin typeface="Yu Gothic"/>
                <a:ea typeface="Yu Gothic"/>
              </a:rPr>
              <a:t>ワ</a:t>
            </a:r>
            <a:r>
              <a:rPr b="1" lang="ja-JP" sz="1100" spc="9" strike="noStrike">
                <a:solidFill>
                  <a:srgbClr val="ffffff"/>
                </a:solidFill>
                <a:latin typeface="Yu Gothic"/>
                <a:ea typeface="Yu Gothic"/>
              </a:rPr>
              <a:t>ク</a:t>
            </a:r>
            <a:r>
              <a:rPr b="1" lang="ja-JP" sz="1100" spc="-21" strike="noStrike">
                <a:solidFill>
                  <a:srgbClr val="ffffff"/>
                </a:solidFill>
                <a:latin typeface="Yu Gothic"/>
                <a:ea typeface="Yu Gothic"/>
              </a:rPr>
              <a:t>チ</a:t>
            </a:r>
            <a:r>
              <a:rPr b="1" lang="ja-JP" sz="1100" spc="83" strike="noStrike">
                <a:solidFill>
                  <a:srgbClr val="ffffff"/>
                </a:solidFill>
                <a:latin typeface="Yu Gothic"/>
                <a:ea typeface="Yu Gothic"/>
              </a:rPr>
              <a:t>ン</a:t>
            </a:r>
            <a:r>
              <a:rPr b="1" lang="ja-JP" sz="1100" spc="123" strike="noStrike">
                <a:solidFill>
                  <a:srgbClr val="ffffff"/>
                </a:solidFill>
                <a:latin typeface="Yu Gothic"/>
                <a:ea typeface="Yu Gothic"/>
              </a:rPr>
              <a:t>接</a:t>
            </a:r>
            <a:r>
              <a:rPr b="1" lang="ja-JP" sz="1100" spc="134" strike="noStrike">
                <a:solidFill>
                  <a:srgbClr val="ffffff"/>
                </a:solidFill>
                <a:latin typeface="Yu Gothic"/>
                <a:ea typeface="Yu Gothic"/>
              </a:rPr>
              <a:t>種</a:t>
            </a:r>
            <a:r>
              <a:rPr b="1" lang="ja-JP" sz="1100" spc="123" strike="noStrike">
                <a:solidFill>
                  <a:srgbClr val="ffffff"/>
                </a:solidFill>
                <a:latin typeface="Yu Gothic"/>
                <a:ea typeface="Yu Gothic"/>
              </a:rPr>
              <a:t>対</a:t>
            </a:r>
            <a:r>
              <a:rPr b="1" lang="ja-JP" sz="1100" spc="32" strike="noStrike">
                <a:solidFill>
                  <a:srgbClr val="ffffff"/>
                </a:solidFill>
                <a:latin typeface="Yu Gothic"/>
                <a:ea typeface="Yu Gothic"/>
              </a:rPr>
              <a:t>象</a:t>
            </a:r>
            <a:r>
              <a:rPr b="1" lang="ja-JP" sz="1100" spc="38" strike="noStrike">
                <a:solidFill>
                  <a:srgbClr val="ffffff"/>
                </a:solidFill>
                <a:latin typeface="Yu Gothic"/>
                <a:ea typeface="Yu Gothic"/>
              </a:rPr>
              <a:t>と</a:t>
            </a:r>
            <a:r>
              <a:rPr b="1" lang="ja-JP" sz="1100" spc="123" strike="noStrike">
                <a:solidFill>
                  <a:srgbClr val="ffffff"/>
                </a:solidFill>
                <a:latin typeface="Yu Gothic"/>
                <a:ea typeface="Yu Gothic"/>
              </a:rPr>
              <a:t>接</a:t>
            </a:r>
            <a:r>
              <a:rPr b="1" lang="ja-JP" sz="1100" spc="117" strike="noStrike">
                <a:solidFill>
                  <a:srgbClr val="ffffff"/>
                </a:solidFill>
                <a:latin typeface="Yu Gothic"/>
                <a:ea typeface="Yu Gothic"/>
              </a:rPr>
              <a:t>種</a:t>
            </a:r>
            <a:r>
              <a:rPr b="1" lang="ja-JP" sz="1100" spc="111" strike="noStrike">
                <a:solidFill>
                  <a:srgbClr val="ffffff"/>
                </a:solidFill>
                <a:latin typeface="Yu Gothic"/>
                <a:ea typeface="Yu Gothic"/>
              </a:rPr>
              <a:t>開</a:t>
            </a:r>
            <a:r>
              <a:rPr b="1" lang="ja-JP" sz="1100" spc="109" strike="noStrike">
                <a:solidFill>
                  <a:srgbClr val="ffffff"/>
                </a:solidFill>
                <a:latin typeface="Yu Gothic"/>
                <a:ea typeface="Yu Gothic"/>
              </a:rPr>
              <a:t>始</a:t>
            </a:r>
            <a:r>
              <a:rPr b="1" lang="ja-JP" sz="1100" spc="117" strike="noStrike">
                <a:solidFill>
                  <a:srgbClr val="ffffff"/>
                </a:solidFill>
                <a:latin typeface="Yu Gothic"/>
                <a:ea typeface="Yu Gothic"/>
              </a:rPr>
              <a:t>時</a:t>
            </a: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期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59" name="CustomShape 119"/>
          <p:cNvSpPr/>
          <p:nvPr/>
        </p:nvSpPr>
        <p:spPr>
          <a:xfrm>
            <a:off x="729000" y="3291480"/>
            <a:ext cx="6325560" cy="73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208800" indent="-196560">
              <a:lnSpc>
                <a:spcPct val="100000"/>
              </a:lnSpc>
              <a:spcBef>
                <a:spcPts val="1344"/>
              </a:spcBef>
              <a:buClr>
                <a:srgbClr val="6e3c37"/>
              </a:buClr>
              <a:buFont typeface="StarSymbol"/>
              <a:buChar char="■"/>
              <a:tabLst>
                <a:tab algn="l" pos="209520"/>
              </a:tabLst>
            </a:pPr>
            <a:r>
              <a:rPr b="1" lang="en-US" sz="1100" spc="-26" strike="noStrike">
                <a:solidFill>
                  <a:srgbClr val="eb6100"/>
                </a:solidFill>
                <a:latin typeface="Yu Gothic"/>
                <a:ea typeface="Yu Gothic"/>
              </a:rPr>
              <a:t>9</a:t>
            </a:r>
            <a:r>
              <a:rPr b="1" lang="ja-JP" sz="1100" spc="-46" strike="noStrike">
                <a:solidFill>
                  <a:srgbClr val="eb6100"/>
                </a:solidFill>
                <a:latin typeface="Yu Gothic"/>
                <a:ea typeface="Yu Gothic"/>
              </a:rPr>
              <a:t>月</a:t>
            </a:r>
            <a:r>
              <a:rPr b="1" lang="en-US" sz="1100" spc="38" strike="noStrike">
                <a:solidFill>
                  <a:srgbClr val="eb6100"/>
                </a:solidFill>
                <a:latin typeface="Yu Gothic"/>
                <a:ea typeface="Yu Gothic"/>
              </a:rPr>
              <a:t>20</a:t>
            </a:r>
            <a:r>
              <a:rPr b="1" lang="ja-JP" sz="1100" spc="24" strike="noStrike">
                <a:solidFill>
                  <a:srgbClr val="eb6100"/>
                </a:solidFill>
                <a:latin typeface="Yu Gothic"/>
                <a:ea typeface="Yu Gothic"/>
              </a:rPr>
              <a:t>日</a:t>
            </a:r>
            <a:r>
              <a:rPr b="1" lang="ja-JP" sz="1100" spc="77" strike="noStrike">
                <a:solidFill>
                  <a:srgbClr val="eb6100"/>
                </a:solidFill>
                <a:latin typeface="Yu Gothic"/>
                <a:ea typeface="Yu Gothic"/>
              </a:rPr>
              <a:t>以</a:t>
            </a:r>
            <a:r>
              <a:rPr b="1" lang="ja-JP" sz="1100" spc="83" strike="noStrike">
                <a:solidFill>
                  <a:srgbClr val="eb6100"/>
                </a:solidFill>
                <a:latin typeface="Yu Gothic"/>
                <a:ea typeface="Yu Gothic"/>
              </a:rPr>
              <a:t>降、</a:t>
            </a:r>
            <a:r>
              <a:rPr b="1" lang="ja-JP" sz="1100" spc="58" strike="noStrike">
                <a:solidFill>
                  <a:srgbClr val="eb6100"/>
                </a:solidFill>
                <a:latin typeface="Yu Gothic"/>
                <a:ea typeface="Yu Gothic"/>
              </a:rPr>
              <a:t>生</a:t>
            </a:r>
            <a:r>
              <a:rPr b="1" lang="ja-JP" sz="1100" spc="-21" strike="noStrike">
                <a:solidFill>
                  <a:srgbClr val="eb6100"/>
                </a:solidFill>
                <a:latin typeface="Yu Gothic"/>
                <a:ea typeface="Yu Gothic"/>
              </a:rPr>
              <a:t>後</a:t>
            </a:r>
            <a:r>
              <a:rPr b="1" lang="ja-JP" sz="1100" spc="-72" strike="noStrike">
                <a:solidFill>
                  <a:srgbClr val="eb6100"/>
                </a:solidFill>
                <a:latin typeface="Yu Gothic"/>
                <a:ea typeface="Yu Gothic"/>
              </a:rPr>
              <a:t>６</a:t>
            </a:r>
            <a:r>
              <a:rPr b="1" lang="ja-JP" sz="1100" spc="-1" strike="noStrike">
                <a:solidFill>
                  <a:srgbClr val="eb6100"/>
                </a:solidFill>
                <a:latin typeface="Yu Gothic"/>
                <a:ea typeface="Yu Gothic"/>
              </a:rPr>
              <a:t>か</a:t>
            </a:r>
            <a:r>
              <a:rPr b="1" lang="ja-JP" sz="1100" spc="9" strike="noStrike">
                <a:solidFill>
                  <a:srgbClr val="eb6100"/>
                </a:solidFill>
                <a:latin typeface="Yu Gothic"/>
                <a:ea typeface="Yu Gothic"/>
              </a:rPr>
              <a:t>月</a:t>
            </a:r>
            <a:r>
              <a:rPr b="1" lang="ja-JP" sz="1100" spc="89" strike="noStrike">
                <a:solidFill>
                  <a:srgbClr val="eb6100"/>
                </a:solidFill>
                <a:latin typeface="Yu Gothic"/>
                <a:ea typeface="Yu Gothic"/>
              </a:rPr>
              <a:t>以</a:t>
            </a:r>
            <a:r>
              <a:rPr b="1" lang="ja-JP" sz="1100" spc="12" strike="noStrike">
                <a:solidFill>
                  <a:srgbClr val="eb6100"/>
                </a:solidFill>
                <a:latin typeface="Yu Gothic"/>
                <a:ea typeface="Yu Gothic"/>
              </a:rPr>
              <a:t>上</a:t>
            </a:r>
            <a:r>
              <a:rPr b="1" lang="ja-JP" sz="1100" spc="32" strike="noStrike">
                <a:solidFill>
                  <a:srgbClr val="eb6100"/>
                </a:solidFill>
                <a:latin typeface="Yu Gothic"/>
                <a:ea typeface="Yu Gothic"/>
              </a:rPr>
              <a:t>の</a:t>
            </a:r>
            <a:r>
              <a:rPr b="1" lang="ja-JP" sz="1100" spc="-26" strike="noStrike">
                <a:solidFill>
                  <a:srgbClr val="eb6100"/>
                </a:solidFill>
                <a:latin typeface="Yu Gothic"/>
                <a:ea typeface="Yu Gothic"/>
              </a:rPr>
              <a:t>す</a:t>
            </a:r>
            <a:r>
              <a:rPr b="1" lang="ja-JP" sz="1100" spc="38" strike="noStrike">
                <a:solidFill>
                  <a:srgbClr val="eb6100"/>
                </a:solidFill>
                <a:latin typeface="Yu Gothic"/>
                <a:ea typeface="Yu Gothic"/>
              </a:rPr>
              <a:t>べ</a:t>
            </a:r>
            <a:r>
              <a:rPr b="1" lang="ja-JP" sz="1100" spc="-46" strike="noStrike">
                <a:solidFill>
                  <a:srgbClr val="eb6100"/>
                </a:solidFill>
                <a:latin typeface="Yu Gothic"/>
                <a:ea typeface="Yu Gothic"/>
              </a:rPr>
              <a:t>て</a:t>
            </a:r>
            <a:r>
              <a:rPr b="1" lang="ja-JP" sz="1100" spc="32" strike="noStrike">
                <a:solidFill>
                  <a:srgbClr val="eb6100"/>
                </a:solidFill>
                <a:latin typeface="Yu Gothic"/>
                <a:ea typeface="Yu Gothic"/>
              </a:rPr>
              <a:t>の</a:t>
            </a:r>
            <a:r>
              <a:rPr b="1" lang="ja-JP" sz="1100" spc="29" strike="noStrike">
                <a:solidFill>
                  <a:srgbClr val="eb6100"/>
                </a:solidFill>
                <a:latin typeface="Yu Gothic"/>
                <a:ea typeface="Yu Gothic"/>
              </a:rPr>
              <a:t>方</a:t>
            </a:r>
            <a:r>
              <a:rPr b="1" lang="ja-JP" sz="1100" spc="63" strike="noStrike">
                <a:solidFill>
                  <a:srgbClr val="eb6100"/>
                </a:solidFill>
                <a:latin typeface="Yu Gothic"/>
                <a:ea typeface="Yu Gothic"/>
              </a:rPr>
              <a:t>に</a:t>
            </a:r>
            <a:r>
              <a:rPr b="1" lang="ja-JP" sz="1100" spc="-32" strike="noStrike">
                <a:solidFill>
                  <a:srgbClr val="eb6100"/>
                </a:solidFill>
                <a:latin typeface="Yu Gothic"/>
                <a:ea typeface="Yu Gothic"/>
              </a:rPr>
              <a:t>対</a:t>
            </a:r>
            <a:r>
              <a:rPr b="1" lang="ja-JP" sz="1100" spc="-140" strike="noStrike">
                <a:solidFill>
                  <a:srgbClr val="eb6100"/>
                </a:solidFill>
                <a:latin typeface="Yu Gothic"/>
                <a:ea typeface="Yu Gothic"/>
              </a:rPr>
              <a:t>し</a:t>
            </a:r>
            <a:r>
              <a:rPr b="1" lang="ja-JP" sz="1100" spc="83" strike="noStrike">
                <a:solidFill>
                  <a:srgbClr val="eb6100"/>
                </a:solidFill>
                <a:latin typeface="Yu Gothic"/>
                <a:ea typeface="Yu Gothic"/>
              </a:rPr>
              <a:t>て、</a:t>
            </a:r>
            <a:r>
              <a:rPr b="1" lang="ja-JP" sz="1100" spc="94" strike="noStrike">
                <a:solidFill>
                  <a:srgbClr val="221815"/>
                </a:solidFill>
                <a:latin typeface="Yu Gothic"/>
                <a:ea typeface="Yu Gothic"/>
              </a:rPr>
              <a:t>新</a:t>
            </a:r>
            <a:r>
              <a:rPr b="1" lang="ja-JP" sz="1100" spc="-7" strike="noStrike">
                <a:solidFill>
                  <a:srgbClr val="221815"/>
                </a:solidFill>
                <a:latin typeface="Yu Gothic"/>
                <a:ea typeface="Yu Gothic"/>
              </a:rPr>
              <a:t>型</a:t>
            </a:r>
            <a:r>
              <a:rPr b="1" lang="ja-JP" sz="1100" spc="-32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1" lang="ja-JP" sz="1100" spc="-7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1100" spc="32" strike="noStrike">
                <a:solidFill>
                  <a:srgbClr val="221815"/>
                </a:solidFill>
                <a:latin typeface="Yu Gothic"/>
                <a:ea typeface="Yu Gothic"/>
              </a:rPr>
              <a:t>ナの</a:t>
            </a:r>
            <a:r>
              <a:rPr b="1" lang="ja-JP" sz="1100" spc="-35" strike="noStrike">
                <a:solidFill>
                  <a:srgbClr val="221815"/>
                </a:solidFill>
                <a:latin typeface="Yu Gothic"/>
                <a:ea typeface="Yu Gothic"/>
              </a:rPr>
              <a:t>オ</a:t>
            </a:r>
            <a:r>
              <a:rPr b="1" lang="ja-JP" sz="1100" spc="-72" strike="noStrike">
                <a:solidFill>
                  <a:srgbClr val="221815"/>
                </a:solidFill>
                <a:latin typeface="Yu Gothic"/>
                <a:ea typeface="Yu Gothic"/>
              </a:rPr>
              <a:t>ミ</a:t>
            </a:r>
            <a:r>
              <a:rPr b="1" lang="ja-JP" sz="1100" spc="-46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100" spc="-32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1100" spc="43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100" spc="-440" strike="noStrike">
                <a:solidFill>
                  <a:srgbClr val="221815"/>
                </a:solidFill>
                <a:latin typeface="Yu Gothic"/>
                <a:ea typeface="Yu Gothic"/>
              </a:rPr>
              <a:t>株</a:t>
            </a:r>
            <a:r>
              <a:rPr b="1" lang="ja-JP" sz="1100" spc="69" strike="noStrike">
                <a:solidFill>
                  <a:srgbClr val="221815"/>
                </a:solidFill>
                <a:latin typeface="Yu Gothic"/>
                <a:ea typeface="Yu Gothic"/>
              </a:rPr>
              <a:t>（</a:t>
            </a:r>
            <a:r>
              <a:rPr b="1" lang="en" sz="1100" spc="69" strike="noStrike">
                <a:solidFill>
                  <a:srgbClr val="221815"/>
                </a:solidFill>
                <a:latin typeface="Yu Gothic"/>
                <a:ea typeface="Yu Gothic"/>
              </a:rPr>
              <a:t>XBB.1.</a:t>
            </a:r>
            <a:r>
              <a:rPr b="1" lang="en" sz="1100" spc="24" strike="noStrike">
                <a:solidFill>
                  <a:srgbClr val="221815"/>
                </a:solidFill>
                <a:latin typeface="Yu Gothic"/>
                <a:ea typeface="Yu Gothic"/>
              </a:rPr>
              <a:t>5)</a:t>
            </a:r>
            <a:r>
              <a:rPr b="1" lang="en" sz="1100" spc="22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100" spc="63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100" spc="49" strike="noStrike">
                <a:solidFill>
                  <a:srgbClr val="221815"/>
                </a:solidFill>
                <a:latin typeface="Yu Gothic"/>
                <a:ea typeface="Yu Gothic"/>
              </a:rPr>
              <a:t>対</a:t>
            </a:r>
            <a:r>
              <a:rPr b="1" lang="ja-JP" sz="1100" spc="-26" strike="noStrike">
                <a:solidFill>
                  <a:srgbClr val="221815"/>
                </a:solidFill>
                <a:latin typeface="Yu Gothic"/>
                <a:ea typeface="Yu Gothic"/>
              </a:rPr>
              <a:t>応し</a:t>
            </a:r>
            <a:r>
              <a:rPr b="1" lang="ja-JP" sz="1100" spc="-72" strike="noStrike">
                <a:solidFill>
                  <a:srgbClr val="221815"/>
                </a:solidFill>
                <a:latin typeface="Yu Gothic"/>
                <a:ea typeface="Yu Gothic"/>
              </a:rPr>
              <a:t>た１</a:t>
            </a:r>
            <a:r>
              <a:rPr b="1" lang="ja-JP" sz="1100" spc="29" strike="noStrike">
                <a:solidFill>
                  <a:srgbClr val="221815"/>
                </a:solidFill>
                <a:latin typeface="Yu Gothic"/>
                <a:ea typeface="Yu Gothic"/>
              </a:rPr>
              <a:t>価</a:t>
            </a:r>
            <a:r>
              <a:rPr b="1" lang="ja-JP" sz="1100" spc="-46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100" spc="-26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100" spc="-52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100" spc="-466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100" spc="69" strike="noStrike">
                <a:solidFill>
                  <a:srgbClr val="221815"/>
                </a:solidFill>
                <a:latin typeface="Yu Gothic"/>
                <a:ea typeface="Yu Gothic"/>
              </a:rPr>
              <a:t>（</a:t>
            </a:r>
            <a:r>
              <a:rPr b="1" lang="en" sz="1100" spc="69" strike="noStrike">
                <a:solidFill>
                  <a:srgbClr val="221815"/>
                </a:solidFill>
                <a:latin typeface="Yu Gothic"/>
                <a:ea typeface="Yu Gothic"/>
              </a:rPr>
              <a:t>XBB.1.</a:t>
            </a:r>
            <a:r>
              <a:rPr b="1" lang="en" sz="1100" spc="-216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5</a:t>
            </a:r>
            <a:r>
              <a:rPr b="1" lang="en" sz="1100" spc="16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100" spc="49" strike="noStrike">
                <a:solidFill>
                  <a:srgbClr val="221815"/>
                </a:solidFill>
                <a:latin typeface="Yu Gothic"/>
                <a:ea typeface="Yu Gothic"/>
              </a:rPr>
              <a:t>対</a:t>
            </a:r>
            <a:r>
              <a:rPr b="1" lang="ja-JP" sz="1100" spc="12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1100" spc="-46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100" spc="-26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100" spc="-52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100" spc="83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100" spc="-466" strike="noStrike">
                <a:solidFill>
                  <a:srgbClr val="221815"/>
                </a:solidFill>
                <a:latin typeface="Yu Gothic"/>
                <a:ea typeface="Yu Gothic"/>
              </a:rPr>
              <a:t>）</a:t>
            </a:r>
            <a:r>
              <a:rPr b="1" lang="ja-JP" sz="1100" spc="72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100" spc="94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1100" spc="63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ja-JP" sz="1100" spc="72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1100" spc="4" strike="noStrike">
                <a:solidFill>
                  <a:srgbClr val="221815"/>
                </a:solidFill>
                <a:latin typeface="Yu Gothic"/>
                <a:ea typeface="Yu Gothic"/>
              </a:rPr>
              <a:t>始</a:t>
            </a:r>
            <a:r>
              <a:rPr b="1" lang="ja-JP" sz="1100" spc="-106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100" spc="-100" strike="noStrike">
                <a:solidFill>
                  <a:srgbClr val="221815"/>
                </a:solidFill>
                <a:latin typeface="Yu Gothic"/>
                <a:ea typeface="Yu Gothic"/>
              </a:rPr>
              <a:t>り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100" spc="83" strike="noStrike">
                <a:solidFill>
                  <a:srgbClr val="221815"/>
                </a:solidFill>
                <a:latin typeface="Yu Gothic"/>
                <a:ea typeface="Yu Gothic"/>
              </a:rPr>
              <a:t>す。</a:t>
            </a:r>
            <a:endParaRPr b="0" lang="en-US" sz="1100" spc="-1" strike="noStrike">
              <a:latin typeface="Arial"/>
            </a:endParaRPr>
          </a:p>
          <a:p>
            <a:pPr marL="208800" indent="-196560">
              <a:lnSpc>
                <a:spcPct val="100000"/>
              </a:lnSpc>
              <a:spcBef>
                <a:spcPts val="536"/>
              </a:spcBef>
              <a:buClr>
                <a:srgbClr val="6e3c37"/>
              </a:buClr>
              <a:buFont typeface="StarSymbol"/>
              <a:buChar char="■"/>
              <a:tabLst>
                <a:tab algn="l" pos="209520"/>
              </a:tabLst>
            </a:pPr>
            <a:r>
              <a:rPr b="1" lang="ja-JP" sz="1100" spc="72" strike="noStrike">
                <a:solidFill>
                  <a:srgbClr val="221815"/>
                </a:solidFill>
                <a:latin typeface="Yu Gothic"/>
                <a:ea typeface="Yu Gothic"/>
              </a:rPr>
              <a:t>初</a:t>
            </a:r>
            <a:r>
              <a:rPr b="1" lang="ja-JP" sz="1100" spc="77" strike="noStrike">
                <a:solidFill>
                  <a:srgbClr val="221815"/>
                </a:solidFill>
                <a:latin typeface="Yu Gothic"/>
                <a:ea typeface="Yu Gothic"/>
              </a:rPr>
              <a:t>回</a:t>
            </a:r>
            <a:r>
              <a:rPr b="1" lang="ja-JP" sz="1100" spc="94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1100" spc="63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ja-JP" sz="1100" spc="12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1100" spc="-12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100" spc="24" strike="noStrike">
                <a:solidFill>
                  <a:srgbClr val="221815"/>
                </a:solidFill>
                <a:latin typeface="Yu Gothic"/>
                <a:ea typeface="Yu Gothic"/>
              </a:rPr>
              <a:t>だ</a:t>
            </a:r>
            <a:r>
              <a:rPr b="1" lang="ja-JP" sz="1100" spc="32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100" spc="29" strike="noStrike">
                <a:solidFill>
                  <a:srgbClr val="221815"/>
                </a:solidFill>
                <a:latin typeface="Yu Gothic"/>
                <a:ea typeface="Yu Gothic"/>
              </a:rPr>
              <a:t>方</a:t>
            </a:r>
            <a:r>
              <a:rPr b="1" lang="ja-JP" sz="1100" spc="83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1100" spc="-466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100" spc="-92" strike="noStrike">
                <a:solidFill>
                  <a:srgbClr val="221815"/>
                </a:solidFill>
                <a:latin typeface="Yu Gothic"/>
                <a:ea typeface="Yu Gothic"/>
              </a:rPr>
              <a:t>９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月</a:t>
            </a:r>
            <a:r>
              <a:rPr b="1" lang="en" sz="1100" spc="-46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" sz="1100" spc="38" strike="noStrike">
                <a:solidFill>
                  <a:srgbClr val="221815"/>
                </a:solidFill>
                <a:latin typeface="Yu Gothic"/>
                <a:ea typeface="Yu Gothic"/>
              </a:rPr>
              <a:t>20</a:t>
            </a:r>
            <a:r>
              <a:rPr b="1" lang="en" sz="1100" spc="-1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100" spc="24" strike="noStrike">
                <a:solidFill>
                  <a:srgbClr val="221815"/>
                </a:solidFill>
                <a:latin typeface="Yu Gothic"/>
                <a:ea typeface="Yu Gothic"/>
              </a:rPr>
              <a:t>日</a:t>
            </a:r>
            <a:r>
              <a:rPr b="1" lang="ja-JP" sz="1100" spc="77" strike="noStrike">
                <a:solidFill>
                  <a:srgbClr val="221815"/>
                </a:solidFill>
                <a:latin typeface="Yu Gothic"/>
                <a:ea typeface="Yu Gothic"/>
              </a:rPr>
              <a:t>以</a:t>
            </a:r>
            <a:r>
              <a:rPr b="1" lang="ja-JP" sz="1100" spc="52" strike="noStrike">
                <a:solidFill>
                  <a:srgbClr val="221815"/>
                </a:solidFill>
                <a:latin typeface="Yu Gothic"/>
                <a:ea typeface="Yu Gothic"/>
              </a:rPr>
              <a:t>降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en" sz="1100" spc="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" sz="1100" spc="69" strike="noStrike">
                <a:solidFill>
                  <a:srgbClr val="221815"/>
                </a:solidFill>
                <a:latin typeface="Yu Gothic"/>
                <a:ea typeface="Yu Gothic"/>
              </a:rPr>
              <a:t>XBB.1.</a:t>
            </a:r>
            <a:r>
              <a:rPr b="1" lang="en" sz="1100" spc="-225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5</a:t>
            </a:r>
            <a:r>
              <a:rPr b="1" lang="en" sz="1100" spc="14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100" spc="49" strike="noStrike">
                <a:solidFill>
                  <a:srgbClr val="221815"/>
                </a:solidFill>
                <a:latin typeface="Yu Gothic"/>
                <a:ea typeface="Yu Gothic"/>
              </a:rPr>
              <a:t>対</a:t>
            </a:r>
            <a:r>
              <a:rPr b="1" lang="ja-JP" sz="1100" spc="12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1100" spc="-46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100" spc="-26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100" spc="-52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100" spc="18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100" spc="63" strike="noStrike">
                <a:solidFill>
                  <a:srgbClr val="221815"/>
                </a:solidFill>
                <a:latin typeface="Yu Gothic"/>
                <a:ea typeface="Yu Gothic"/>
              </a:rPr>
              <a:t>で</a:t>
            </a:r>
            <a:r>
              <a:rPr b="1" lang="ja-JP" sz="1100" spc="77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100" spc="72" strike="noStrike">
                <a:solidFill>
                  <a:srgbClr val="221815"/>
                </a:solidFill>
                <a:latin typeface="Yu Gothic"/>
                <a:ea typeface="Yu Gothic"/>
              </a:rPr>
              <a:t>初</a:t>
            </a:r>
            <a:r>
              <a:rPr b="1" lang="ja-JP" sz="1100" spc="77" strike="noStrike">
                <a:solidFill>
                  <a:srgbClr val="221815"/>
                </a:solidFill>
                <a:latin typeface="Yu Gothic"/>
                <a:ea typeface="Yu Gothic"/>
              </a:rPr>
              <a:t>回</a:t>
            </a:r>
            <a:r>
              <a:rPr b="1" lang="ja-JP" sz="1100" spc="94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1100" spc="-7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ja-JP" sz="1100" spc="-35" strike="noStrike">
                <a:solidFill>
                  <a:srgbClr val="221815"/>
                </a:solidFill>
                <a:latin typeface="Yu Gothic"/>
                <a:ea typeface="Yu Gothic"/>
              </a:rPr>
              <a:t>とな</a:t>
            </a:r>
            <a:r>
              <a:rPr b="1" lang="ja-JP" sz="1100" spc="-100" strike="noStrike">
                <a:solidFill>
                  <a:srgbClr val="221815"/>
                </a:solidFill>
                <a:latin typeface="Yu Gothic"/>
                <a:ea typeface="Yu Gothic"/>
              </a:rPr>
              <a:t>り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100" spc="83" strike="noStrike">
                <a:solidFill>
                  <a:srgbClr val="221815"/>
                </a:solidFill>
                <a:latin typeface="Yu Gothic"/>
                <a:ea typeface="Yu Gothic"/>
              </a:rPr>
              <a:t>す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60" name="CustomShape 120"/>
          <p:cNvSpPr/>
          <p:nvPr/>
        </p:nvSpPr>
        <p:spPr>
          <a:xfrm>
            <a:off x="4688640" y="6605640"/>
            <a:ext cx="1610640" cy="48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836"/>
              </a:spcBef>
            </a:pPr>
            <a:r>
              <a:rPr b="0" lang="ja-JP" sz="700" spc="-106" strike="noStrike">
                <a:solidFill>
                  <a:srgbClr val="221815"/>
                </a:solidFill>
                <a:latin typeface="Yu Gothic Medium"/>
                <a:ea typeface="Yu Gothic Medium"/>
              </a:rPr>
              <a:t>（※２）</a:t>
            </a:r>
            <a:r>
              <a:rPr b="0" lang="ja-JP" sz="7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初</a:t>
            </a:r>
            <a:r>
              <a:rPr b="0" lang="ja-JP" sz="7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回</a:t>
            </a:r>
            <a:r>
              <a:rPr b="0" lang="ja-JP" sz="7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接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種：</a:t>
            </a:r>
            <a:endParaRPr b="0" lang="en-US" sz="700" spc="-1" strike="noStrike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04"/>
              </a:spcBef>
            </a:pPr>
            <a:r>
              <a:rPr b="0" lang="ja-JP" sz="700" spc="-165" strike="noStrike">
                <a:solidFill>
                  <a:srgbClr val="221815"/>
                </a:solidFill>
                <a:latin typeface="Yu Gothic Medium"/>
                <a:ea typeface="Yu Gothic Medium"/>
              </a:rPr>
              <a:t>・</a:t>
            </a:r>
            <a:r>
              <a:rPr b="0" lang="ja-JP" sz="7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５</a:t>
            </a:r>
            <a:r>
              <a:rPr b="0" lang="ja-JP" sz="7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歳</a:t>
            </a:r>
            <a:r>
              <a:rPr b="0" lang="ja-JP" sz="700" spc="63" strike="noStrike">
                <a:solidFill>
                  <a:srgbClr val="221815"/>
                </a:solidFill>
                <a:latin typeface="Yu Gothic Medium"/>
                <a:ea typeface="Yu Gothic Medium"/>
              </a:rPr>
              <a:t>以</a:t>
            </a:r>
            <a:r>
              <a:rPr b="0" lang="ja-JP" sz="7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上</a:t>
            </a:r>
            <a:r>
              <a:rPr b="0" lang="ja-JP" sz="7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7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方</a:t>
            </a:r>
            <a:r>
              <a:rPr b="0" lang="ja-JP" sz="7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700" spc="-171" strike="noStrike">
                <a:solidFill>
                  <a:srgbClr val="221815"/>
                </a:solidFill>
                <a:latin typeface="Yu Gothic Medium"/>
                <a:ea typeface="Yu Gothic Medium"/>
              </a:rPr>
              <a:t>１</a:t>
            </a:r>
            <a:r>
              <a:rPr b="0" lang="ja-JP" sz="700" spc="-160" strike="noStrike">
                <a:solidFill>
                  <a:srgbClr val="221815"/>
                </a:solidFill>
                <a:latin typeface="Yu Gothic Medium"/>
                <a:ea typeface="Yu Gothic Medium"/>
              </a:rPr>
              <a:t>・</a:t>
            </a:r>
            <a:r>
              <a:rPr b="0" lang="ja-JP" sz="7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２</a:t>
            </a:r>
            <a:r>
              <a:rPr b="0" lang="ja-JP" sz="7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回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目</a:t>
            </a:r>
            <a:r>
              <a:rPr b="0" lang="ja-JP" sz="7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7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接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endParaRPr b="0" lang="en-US" sz="700" spc="-1" strike="noStrike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156"/>
              </a:spcBef>
            </a:pPr>
            <a:r>
              <a:rPr b="0" lang="ja-JP" sz="700" spc="-157" strike="noStrike">
                <a:solidFill>
                  <a:srgbClr val="221815"/>
                </a:solidFill>
                <a:latin typeface="Yu Gothic Medium"/>
                <a:ea typeface="Yu Gothic Medium"/>
              </a:rPr>
              <a:t>・</a:t>
            </a:r>
            <a:r>
              <a:rPr b="0" lang="ja-JP" sz="700" spc="-92" strike="noStrike">
                <a:solidFill>
                  <a:srgbClr val="221815"/>
                </a:solidFill>
                <a:latin typeface="Yu Gothic Medium"/>
                <a:ea typeface="Yu Gothic Medium"/>
              </a:rPr>
              <a:t>６</a:t>
            </a:r>
            <a:r>
              <a:rPr b="0" lang="ja-JP" sz="700" spc="-52" strike="noStrike">
                <a:solidFill>
                  <a:srgbClr val="221815"/>
                </a:solidFill>
                <a:latin typeface="Yu Gothic Medium"/>
                <a:ea typeface="Yu Gothic Medium"/>
              </a:rPr>
              <a:t>か</a:t>
            </a:r>
            <a:r>
              <a:rPr b="0" lang="ja-JP" sz="7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月</a:t>
            </a:r>
            <a:r>
              <a:rPr b="0" lang="ja-JP" sz="7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～４</a:t>
            </a:r>
            <a:r>
              <a:rPr b="0" lang="ja-JP" sz="7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歳</a:t>
            </a:r>
            <a:r>
              <a:rPr b="0" lang="ja-JP" sz="7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7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方</a:t>
            </a:r>
            <a:r>
              <a:rPr b="0" lang="ja-JP" sz="700" spc="-80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700" spc="-86" strike="noStrike">
                <a:solidFill>
                  <a:srgbClr val="221815"/>
                </a:solidFill>
                <a:latin typeface="Yu Gothic Medium"/>
                <a:ea typeface="Yu Gothic Medium"/>
              </a:rPr>
              <a:t>１～３</a:t>
            </a:r>
            <a:r>
              <a:rPr b="0" lang="ja-JP" sz="7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回</a:t>
            </a:r>
            <a:r>
              <a:rPr b="0" lang="ja-JP" sz="7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目</a:t>
            </a:r>
            <a:r>
              <a:rPr b="0" lang="ja-JP" sz="7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7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接</a:t>
            </a:r>
            <a:r>
              <a:rPr b="0" lang="ja-JP" sz="7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161" name="CustomShape 121"/>
          <p:cNvSpPr/>
          <p:nvPr/>
        </p:nvSpPr>
        <p:spPr>
          <a:xfrm>
            <a:off x="4224240" y="4355640"/>
            <a:ext cx="2367000" cy="31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01240">
              <a:lnSpc>
                <a:spcPct val="100000"/>
              </a:lnSpc>
              <a:spcBef>
                <a:spcPts val="969"/>
              </a:spcBef>
            </a:pPr>
            <a:r>
              <a:rPr b="1" lang="en-US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9</a:t>
            </a:r>
            <a:r>
              <a:rPr b="1" lang="en-US" sz="1000" spc="-100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ja-JP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月</a:t>
            </a:r>
            <a:r>
              <a:rPr b="1" lang="en-US" sz="1000" spc="-111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20</a:t>
            </a:r>
            <a:r>
              <a:rPr b="1" lang="en-US" sz="1000" spc="-86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ja-JP" sz="1000" spc="-66" strike="noStrike">
                <a:solidFill>
                  <a:srgbClr val="fff100"/>
                </a:solidFill>
                <a:latin typeface="Yu Gothic"/>
                <a:ea typeface="Yu Gothic"/>
              </a:rPr>
              <a:t>日</a:t>
            </a:r>
            <a:r>
              <a:rPr b="1" lang="ja-JP" sz="1000" spc="-7" strike="noStrike">
                <a:solidFill>
                  <a:srgbClr val="fff100"/>
                </a:solidFill>
                <a:latin typeface="Yu Gothic"/>
                <a:ea typeface="Yu Gothic"/>
              </a:rPr>
              <a:t>～</a:t>
            </a:r>
            <a:r>
              <a:rPr b="1" lang="ja-JP" sz="1000" spc="18" strike="noStrike">
                <a:solidFill>
                  <a:srgbClr val="fff100"/>
                </a:solidFill>
                <a:latin typeface="Yu Gothic"/>
                <a:ea typeface="Yu Gothic"/>
              </a:rPr>
              <a:t>令</a:t>
            </a:r>
            <a:r>
              <a:rPr b="1" lang="ja-JP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和</a:t>
            </a:r>
            <a:r>
              <a:rPr b="1" lang="en-US" sz="1000" spc="-41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6</a:t>
            </a:r>
            <a:r>
              <a:rPr b="1" lang="en-US" sz="1000" spc="-41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ja-JP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年</a:t>
            </a:r>
            <a:r>
              <a:rPr b="1" lang="en-US" sz="1000" spc="-35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3</a:t>
            </a:r>
            <a:r>
              <a:rPr b="1" lang="en-US" sz="1000" spc="-97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ja-JP" sz="1000" spc="-1" strike="noStrike">
                <a:solidFill>
                  <a:srgbClr val="fff100"/>
                </a:solidFill>
                <a:latin typeface="Yu Gothic"/>
                <a:ea typeface="Yu Gothic"/>
              </a:rPr>
              <a:t>月</a:t>
            </a:r>
            <a:r>
              <a:rPr b="1" lang="en-US" sz="1000" spc="-111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000" spc="-12" strike="noStrike">
                <a:solidFill>
                  <a:srgbClr val="fff100"/>
                </a:solidFill>
                <a:latin typeface="Yu Gothic"/>
                <a:ea typeface="Yu Gothic"/>
              </a:rPr>
              <a:t>31</a:t>
            </a:r>
            <a:r>
              <a:rPr b="1" lang="en-US" sz="1000" spc="-111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ja-JP" sz="1000" spc="-500" strike="noStrike">
                <a:solidFill>
                  <a:srgbClr val="fff100"/>
                </a:solidFill>
                <a:latin typeface="Yu Gothic"/>
                <a:ea typeface="Yu Gothic"/>
              </a:rPr>
              <a:t>日</a:t>
            </a:r>
            <a:r>
              <a:rPr b="1" lang="ja-JP" sz="1000" spc="-12" strike="noStrike">
                <a:solidFill>
                  <a:srgbClr val="fff100"/>
                </a:solidFill>
                <a:latin typeface="Yu Gothic"/>
                <a:ea typeface="Yu Gothic"/>
              </a:rPr>
              <a:t>（※</a:t>
            </a:r>
            <a:r>
              <a:rPr b="1" lang="en-US" sz="1000" spc="-12" strike="noStrike">
                <a:solidFill>
                  <a:srgbClr val="fff100"/>
                </a:solidFill>
                <a:latin typeface="Yu Gothic"/>
                <a:ea typeface="Yu Gothic"/>
              </a:rPr>
              <a:t>1</a:t>
            </a:r>
            <a:r>
              <a:rPr b="1" lang="ja-JP" sz="1000" spc="-12" strike="noStrike">
                <a:solidFill>
                  <a:srgbClr val="fff100"/>
                </a:solidFill>
                <a:latin typeface="Yu Gothic"/>
                <a:ea typeface="Yu Gothic"/>
              </a:rPr>
              <a:t>）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162" name="CustomShape 122"/>
          <p:cNvSpPr/>
          <p:nvPr/>
        </p:nvSpPr>
        <p:spPr>
          <a:xfrm>
            <a:off x="1612080" y="4946400"/>
            <a:ext cx="1934640" cy="72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64800">
              <a:lnSpc>
                <a:spcPct val="118000"/>
              </a:lnSpc>
              <a:spcBef>
                <a:spcPts val="746"/>
              </a:spcBef>
            </a:pPr>
            <a:r>
              <a:rPr b="1" lang="ja-JP" sz="900" spc="32" strike="noStrike">
                <a:solidFill>
                  <a:srgbClr val="898989"/>
                </a:solidFill>
                <a:latin typeface="Yu Gothic"/>
                <a:ea typeface="Yu Gothic"/>
              </a:rPr>
              <a:t>初回接</a:t>
            </a:r>
            <a:r>
              <a:rPr b="1" lang="ja-JP" sz="900" spc="-415" strike="noStrike">
                <a:solidFill>
                  <a:srgbClr val="898989"/>
                </a:solidFill>
                <a:latin typeface="Yu Gothic"/>
                <a:ea typeface="Yu Gothic"/>
              </a:rPr>
              <a:t>種</a:t>
            </a:r>
            <a:r>
              <a:rPr b="1" lang="ja-JP" sz="900" spc="-80" strike="noStrike">
                <a:solidFill>
                  <a:srgbClr val="898989"/>
                </a:solidFill>
                <a:latin typeface="Yu Gothic"/>
                <a:ea typeface="Yu Gothic"/>
              </a:rPr>
              <a:t>（</a:t>
            </a:r>
            <a:r>
              <a:rPr b="1" lang="ja-JP" sz="900" spc="-386" strike="noStrike">
                <a:solidFill>
                  <a:srgbClr val="898989"/>
                </a:solidFill>
                <a:latin typeface="Yu Gothic"/>
                <a:ea typeface="Yu Gothic"/>
              </a:rPr>
              <a:t>１</a:t>
            </a:r>
            <a:r>
              <a:rPr b="1" lang="ja-JP" sz="900" spc="-335" strike="noStrike">
                <a:solidFill>
                  <a:srgbClr val="898989"/>
                </a:solidFill>
                <a:latin typeface="Yu Gothic"/>
                <a:ea typeface="Yu Gothic"/>
              </a:rPr>
              <a:t>・</a:t>
            </a:r>
            <a:r>
              <a:rPr b="1" lang="ja-JP" sz="900" spc="-41" strike="noStrike">
                <a:solidFill>
                  <a:srgbClr val="898989"/>
                </a:solidFill>
                <a:latin typeface="Yu Gothic"/>
                <a:ea typeface="Yu Gothic"/>
              </a:rPr>
              <a:t>２</a:t>
            </a:r>
            <a:r>
              <a:rPr b="1" lang="ja-JP" sz="900" spc="24" strike="noStrike">
                <a:solidFill>
                  <a:srgbClr val="898989"/>
                </a:solidFill>
                <a:latin typeface="Yu Gothic"/>
                <a:ea typeface="Yu Gothic"/>
              </a:rPr>
              <a:t>回目</a:t>
            </a:r>
            <a:r>
              <a:rPr b="1" lang="ja-JP" sz="900" spc="32" strike="noStrike">
                <a:solidFill>
                  <a:srgbClr val="898989"/>
                </a:solidFill>
                <a:latin typeface="Yu Gothic"/>
                <a:ea typeface="Yu Gothic"/>
              </a:rPr>
              <a:t>接種</a:t>
            </a:r>
            <a:r>
              <a:rPr b="1" lang="ja-JP" sz="900" spc="-460" strike="noStrike">
                <a:solidFill>
                  <a:srgbClr val="898989"/>
                </a:solidFill>
                <a:latin typeface="Yu Gothic"/>
                <a:ea typeface="Yu Gothic"/>
              </a:rPr>
              <a:t>）</a:t>
            </a:r>
            <a:r>
              <a:rPr b="1" lang="ja-JP" sz="900" spc="-1" strike="noStrike">
                <a:solidFill>
                  <a:srgbClr val="898989"/>
                </a:solidFill>
                <a:latin typeface="Yu Gothic"/>
                <a:ea typeface="Yu Gothic"/>
              </a:rPr>
              <a:t>を</a:t>
            </a:r>
            <a:r>
              <a:rPr b="1" lang="ja-JP" sz="900" spc="32" strike="noStrike">
                <a:solidFill>
                  <a:srgbClr val="898989"/>
                </a:solidFill>
                <a:latin typeface="Yu Gothic"/>
                <a:ea typeface="Yu Gothic"/>
              </a:rPr>
              <a:t>終</a:t>
            </a:r>
            <a:r>
              <a:rPr b="1" lang="ja-JP" sz="900" spc="-80" strike="noStrike">
                <a:solidFill>
                  <a:srgbClr val="898989"/>
                </a:solidFill>
                <a:latin typeface="Yu Gothic"/>
                <a:ea typeface="Yu Gothic"/>
              </a:rPr>
              <a:t>了し</a:t>
            </a:r>
            <a:r>
              <a:rPr b="1" lang="ja-JP" sz="900" spc="-1" strike="noStrike">
                <a:solidFill>
                  <a:srgbClr val="898989"/>
                </a:solidFill>
                <a:latin typeface="Yu Gothic"/>
                <a:ea typeface="Yu Gothic"/>
              </a:rPr>
              <a:t>た </a:t>
            </a:r>
            <a:r>
              <a:rPr b="1" lang="ja-JP" sz="900" spc="32" strike="noStrike">
                <a:solidFill>
                  <a:srgbClr val="898989"/>
                </a:solidFill>
                <a:latin typeface="Yu Gothic"/>
                <a:ea typeface="Yu Gothic"/>
              </a:rPr>
              <a:t>以</a:t>
            </a:r>
            <a:r>
              <a:rPr b="1" lang="ja-JP" sz="900" spc="24" strike="noStrike">
                <a:solidFill>
                  <a:srgbClr val="898989"/>
                </a:solidFill>
                <a:latin typeface="Yu Gothic"/>
                <a:ea typeface="Yu Gothic"/>
              </a:rPr>
              <a:t>下の</a:t>
            </a:r>
            <a:r>
              <a:rPr b="1" lang="ja-JP" sz="900" spc="29" strike="noStrike">
                <a:solidFill>
                  <a:srgbClr val="898989"/>
                </a:solidFill>
                <a:latin typeface="Yu Gothic"/>
                <a:ea typeface="Yu Gothic"/>
              </a:rPr>
              <a:t>方</a:t>
            </a:r>
            <a:r>
              <a:rPr b="1" lang="ja-JP" sz="900" spc="43" strike="noStrike">
                <a:solidFill>
                  <a:srgbClr val="898989"/>
                </a:solidFill>
                <a:latin typeface="Yu Gothic"/>
                <a:ea typeface="Yu Gothic"/>
              </a:rPr>
              <a:t>が</a:t>
            </a:r>
            <a:r>
              <a:rPr b="1" lang="ja-JP" sz="900" spc="32" strike="noStrike">
                <a:solidFill>
                  <a:srgbClr val="898989"/>
                </a:solidFill>
                <a:latin typeface="Yu Gothic"/>
                <a:ea typeface="Yu Gothic"/>
              </a:rPr>
              <a:t>対象</a:t>
            </a:r>
            <a:endParaRPr b="0" lang="en-US" sz="9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35"/>
              </a:spcBef>
            </a:pPr>
            <a:r>
              <a:rPr b="1" lang="ja-JP" sz="800" spc="-140" strike="noStrike">
                <a:solidFill>
                  <a:srgbClr val="898989"/>
                </a:solidFill>
                <a:latin typeface="Yu Gothic"/>
                <a:ea typeface="Yu Gothic"/>
              </a:rPr>
              <a:t>・</a:t>
            </a:r>
            <a:r>
              <a:rPr b="1" lang="ja-JP" sz="800" spc="58" strike="noStrike">
                <a:solidFill>
                  <a:srgbClr val="898989"/>
                </a:solidFill>
                <a:latin typeface="Yu Gothic"/>
                <a:ea typeface="Yu Gothic"/>
              </a:rPr>
              <a:t>高齢</a:t>
            </a:r>
            <a:r>
              <a:rPr b="1" lang="ja-JP" sz="800" spc="-341" strike="noStrike">
                <a:solidFill>
                  <a:srgbClr val="898989"/>
                </a:solidFill>
                <a:latin typeface="Yu Gothic"/>
                <a:ea typeface="Yu Gothic"/>
              </a:rPr>
              <a:t>者</a:t>
            </a:r>
            <a:r>
              <a:rPr b="1" lang="ja-JP" sz="800" spc="38" strike="noStrike">
                <a:solidFill>
                  <a:srgbClr val="898989"/>
                </a:solidFill>
                <a:latin typeface="Yu Gothic"/>
                <a:ea typeface="Yu Gothic"/>
              </a:rPr>
              <a:t>（</a:t>
            </a:r>
            <a:r>
              <a:rPr b="1" lang="en-US" sz="800" spc="38" strike="noStrike">
                <a:solidFill>
                  <a:srgbClr val="898989"/>
                </a:solidFill>
                <a:latin typeface="Yu Gothic"/>
                <a:ea typeface="Yu Gothic"/>
              </a:rPr>
              <a:t>65</a:t>
            </a:r>
            <a:r>
              <a:rPr b="1" lang="ja-JP" sz="800" spc="58" strike="noStrike">
                <a:solidFill>
                  <a:srgbClr val="898989"/>
                </a:solidFill>
                <a:latin typeface="Yu Gothic"/>
                <a:ea typeface="Yu Gothic"/>
              </a:rPr>
              <a:t>歳以上）</a:t>
            </a:r>
            <a:endParaRPr b="0" lang="en-US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</a:pPr>
            <a:r>
              <a:rPr b="1" lang="ja-JP" sz="800" spc="-140" strike="noStrike">
                <a:solidFill>
                  <a:srgbClr val="898989"/>
                </a:solidFill>
                <a:latin typeface="Yu Gothic"/>
                <a:ea typeface="Yu Gothic"/>
              </a:rPr>
              <a:t>・</a:t>
            </a:r>
            <a:r>
              <a:rPr b="1" lang="ja-JP" sz="800" spc="58" strike="noStrike">
                <a:solidFill>
                  <a:srgbClr val="898989"/>
                </a:solidFill>
                <a:latin typeface="Yu Gothic"/>
                <a:ea typeface="Yu Gothic"/>
              </a:rPr>
              <a:t>基礎疾</a:t>
            </a:r>
            <a:r>
              <a:rPr b="1" lang="ja-JP" sz="800" spc="32" strike="noStrike">
                <a:solidFill>
                  <a:srgbClr val="898989"/>
                </a:solidFill>
                <a:latin typeface="Yu Gothic"/>
                <a:ea typeface="Yu Gothic"/>
              </a:rPr>
              <a:t>患</a:t>
            </a:r>
            <a:r>
              <a:rPr b="1" lang="ja-JP" sz="800" spc="24" strike="noStrike">
                <a:solidFill>
                  <a:srgbClr val="898989"/>
                </a:solidFill>
                <a:latin typeface="Yu Gothic"/>
                <a:ea typeface="Yu Gothic"/>
              </a:rPr>
              <a:t>を</a:t>
            </a:r>
            <a:r>
              <a:rPr b="1" lang="ja-JP" sz="800" spc="63" strike="noStrike">
                <a:solidFill>
                  <a:srgbClr val="898989"/>
                </a:solidFill>
                <a:latin typeface="Yu Gothic"/>
                <a:ea typeface="Yu Gothic"/>
              </a:rPr>
              <a:t>有</a:t>
            </a:r>
            <a:r>
              <a:rPr b="1" lang="ja-JP" sz="800" spc="-32" strike="noStrike">
                <a:solidFill>
                  <a:srgbClr val="898989"/>
                </a:solidFill>
                <a:latin typeface="Yu Gothic"/>
                <a:ea typeface="Yu Gothic"/>
              </a:rPr>
              <a:t>す</a:t>
            </a:r>
            <a:r>
              <a:rPr b="1" lang="ja-JP" sz="800" spc="4" strike="noStrike">
                <a:solidFill>
                  <a:srgbClr val="898989"/>
                </a:solidFill>
                <a:latin typeface="Yu Gothic"/>
                <a:ea typeface="Yu Gothic"/>
              </a:rPr>
              <a:t>る</a:t>
            </a:r>
            <a:r>
              <a:rPr b="1" lang="ja-JP" sz="800" spc="-341" strike="noStrike">
                <a:solidFill>
                  <a:srgbClr val="898989"/>
                </a:solidFill>
                <a:latin typeface="Yu Gothic"/>
                <a:ea typeface="Yu Gothic"/>
              </a:rPr>
              <a:t>方</a:t>
            </a:r>
            <a:r>
              <a:rPr b="1" lang="ja-JP" sz="800" spc="29" strike="noStrike">
                <a:solidFill>
                  <a:srgbClr val="898989"/>
                </a:solidFill>
                <a:latin typeface="Yu Gothic"/>
                <a:ea typeface="Yu Gothic"/>
              </a:rPr>
              <a:t>（</a:t>
            </a:r>
            <a:r>
              <a:rPr b="1" lang="en-US" sz="800" spc="29" strike="noStrike">
                <a:solidFill>
                  <a:srgbClr val="898989"/>
                </a:solidFill>
                <a:latin typeface="Yu Gothic"/>
                <a:ea typeface="Yu Gothic"/>
              </a:rPr>
              <a:t>12</a:t>
            </a:r>
            <a:r>
              <a:rPr b="1" lang="ja-JP" sz="800" spc="29" strike="noStrike">
                <a:solidFill>
                  <a:srgbClr val="898989"/>
                </a:solidFill>
                <a:latin typeface="Yu Gothic"/>
                <a:ea typeface="Yu Gothic"/>
              </a:rPr>
              <a:t>～</a:t>
            </a:r>
            <a:r>
              <a:rPr b="1" lang="en-US" sz="800" spc="29" strike="noStrike">
                <a:solidFill>
                  <a:srgbClr val="898989"/>
                </a:solidFill>
                <a:latin typeface="Yu Gothic"/>
                <a:ea typeface="Yu Gothic"/>
              </a:rPr>
              <a:t>64</a:t>
            </a:r>
            <a:r>
              <a:rPr b="1" lang="ja-JP" sz="800" spc="58" strike="noStrike">
                <a:solidFill>
                  <a:srgbClr val="898989"/>
                </a:solidFill>
                <a:latin typeface="Yu Gothic"/>
                <a:ea typeface="Yu Gothic"/>
              </a:rPr>
              <a:t>歳）</a:t>
            </a:r>
            <a:endParaRPr b="0" lang="en-US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1"/>
              </a:spcBef>
            </a:pPr>
            <a:r>
              <a:rPr b="1" lang="ja-JP" sz="800" spc="-140" strike="noStrike">
                <a:solidFill>
                  <a:srgbClr val="898989"/>
                </a:solidFill>
                <a:latin typeface="Yu Gothic"/>
                <a:ea typeface="Yu Gothic"/>
              </a:rPr>
              <a:t>・</a:t>
            </a:r>
            <a:r>
              <a:rPr b="1" lang="ja-JP" sz="800" spc="58" strike="noStrike">
                <a:solidFill>
                  <a:srgbClr val="898989"/>
                </a:solidFill>
                <a:latin typeface="Yu Gothic"/>
                <a:ea typeface="Yu Gothic"/>
              </a:rPr>
              <a:t>医療従事者等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163" name="CustomShape 123"/>
          <p:cNvSpPr/>
          <p:nvPr/>
        </p:nvSpPr>
        <p:spPr>
          <a:xfrm>
            <a:off x="1612080" y="4654080"/>
            <a:ext cx="1934640" cy="19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algn="ctr">
              <a:lnSpc>
                <a:spcPct val="100000"/>
              </a:lnSpc>
              <a:spcBef>
                <a:spcPts val="1230"/>
              </a:spcBef>
            </a:pPr>
            <a:r>
              <a:rPr b="1" lang="ja-JP" sz="1200" spc="94" strike="noStrike">
                <a:solidFill>
                  <a:srgbClr val="ffffff"/>
                </a:solidFill>
                <a:latin typeface="Yu Gothic"/>
                <a:ea typeface="Yu Gothic"/>
              </a:rPr>
              <a:t>令</a:t>
            </a:r>
            <a:r>
              <a:rPr b="1" lang="ja-JP" sz="1200" spc="-1" strike="noStrike">
                <a:solidFill>
                  <a:srgbClr val="ffffff"/>
                </a:solidFill>
                <a:latin typeface="Yu Gothic"/>
                <a:ea typeface="Yu Gothic"/>
              </a:rPr>
              <a:t>和</a:t>
            </a:r>
            <a:r>
              <a:rPr b="1" lang="ja-JP" sz="1200" spc="18" strike="noStrike">
                <a:solidFill>
                  <a:srgbClr val="ffffff"/>
                </a:solidFill>
                <a:latin typeface="Yu Gothic"/>
                <a:ea typeface="Yu Gothic"/>
              </a:rPr>
              <a:t>５</a:t>
            </a:r>
            <a:r>
              <a:rPr b="1" lang="ja-JP" sz="1200" spc="94" strike="noStrike">
                <a:solidFill>
                  <a:srgbClr val="ffffff"/>
                </a:solidFill>
                <a:latin typeface="Yu Gothic"/>
                <a:ea typeface="Yu Gothic"/>
              </a:rPr>
              <a:t>年春開始接種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64" name="CustomShape 124"/>
          <p:cNvSpPr/>
          <p:nvPr/>
        </p:nvSpPr>
        <p:spPr>
          <a:xfrm>
            <a:off x="1477080" y="7893360"/>
            <a:ext cx="2184840" cy="12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29160" algn="ctr">
              <a:lnSpc>
                <a:spcPct val="100000"/>
              </a:lnSpc>
            </a:pPr>
            <a:r>
              <a:rPr b="1" lang="ja-JP" sz="800" spc="58" strike="noStrike">
                <a:solidFill>
                  <a:srgbClr val="898989"/>
                </a:solidFill>
                <a:latin typeface="Yu Gothic"/>
                <a:ea typeface="Yu Gothic"/>
              </a:rPr>
              <a:t>上記以</a:t>
            </a:r>
            <a:r>
              <a:rPr b="1" lang="ja-JP" sz="800" spc="52" strike="noStrike">
                <a:solidFill>
                  <a:srgbClr val="898989"/>
                </a:solidFill>
                <a:latin typeface="Yu Gothic"/>
                <a:ea typeface="Yu Gothic"/>
              </a:rPr>
              <a:t>外の</a:t>
            </a:r>
            <a:r>
              <a:rPr b="1" lang="ja-JP" sz="800" spc="-1" strike="noStrike">
                <a:solidFill>
                  <a:srgbClr val="898989"/>
                </a:solidFill>
                <a:latin typeface="Yu Gothic"/>
                <a:ea typeface="Yu Gothic"/>
              </a:rPr>
              <a:t>方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165" name="CustomShape 125"/>
          <p:cNvSpPr/>
          <p:nvPr/>
        </p:nvSpPr>
        <p:spPr>
          <a:xfrm>
            <a:off x="1477080" y="7638840"/>
            <a:ext cx="2184840" cy="10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38160" algn="ctr">
              <a:lnSpc>
                <a:spcPct val="100000"/>
              </a:lnSpc>
              <a:spcBef>
                <a:spcPts val="510"/>
              </a:spcBef>
            </a:pPr>
            <a:r>
              <a:rPr b="1" lang="ja-JP" sz="700" spc="-35" strike="noStrike">
                <a:solidFill>
                  <a:srgbClr val="898989"/>
                </a:solidFill>
                <a:latin typeface="Yu Gothic"/>
                <a:ea typeface="Yu Gothic"/>
              </a:rPr>
              <a:t>オ</a:t>
            </a:r>
            <a:r>
              <a:rPr b="1" lang="ja-JP" sz="700" spc="-55" strike="noStrike">
                <a:solidFill>
                  <a:srgbClr val="898989"/>
                </a:solidFill>
                <a:latin typeface="Yu Gothic"/>
                <a:ea typeface="Yu Gothic"/>
              </a:rPr>
              <a:t>ミ</a:t>
            </a:r>
            <a:r>
              <a:rPr b="1" lang="ja-JP" sz="700" spc="-35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700" spc="-32" strike="noStrike">
                <a:solidFill>
                  <a:srgbClr val="898989"/>
                </a:solidFill>
                <a:latin typeface="Yu Gothic"/>
                <a:ea typeface="Yu Gothic"/>
              </a:rPr>
              <a:t>ロ</a:t>
            </a:r>
            <a:r>
              <a:rPr b="1" lang="ja-JP" sz="700" spc="12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r>
              <a:rPr b="1" lang="ja-JP" sz="700" spc="43" strike="noStrike">
                <a:solidFill>
                  <a:srgbClr val="898989"/>
                </a:solidFill>
                <a:latin typeface="Yu Gothic"/>
                <a:ea typeface="Yu Gothic"/>
              </a:rPr>
              <a:t>株</a:t>
            </a:r>
            <a:r>
              <a:rPr b="1" lang="ja-JP" sz="700" spc="18" strike="noStrike">
                <a:solidFill>
                  <a:srgbClr val="898989"/>
                </a:solidFill>
                <a:latin typeface="Yu Gothic"/>
                <a:ea typeface="Yu Gothic"/>
              </a:rPr>
              <a:t>対</a:t>
            </a:r>
            <a:r>
              <a:rPr b="1" lang="ja-JP" sz="700" spc="-21" strike="noStrike">
                <a:solidFill>
                  <a:srgbClr val="898989"/>
                </a:solidFill>
                <a:latin typeface="Yu Gothic"/>
                <a:ea typeface="Yu Gothic"/>
              </a:rPr>
              <a:t>応</a:t>
            </a:r>
            <a:r>
              <a:rPr b="1" lang="ja-JP" sz="700" spc="-26" strike="noStrike">
                <a:solidFill>
                  <a:srgbClr val="898989"/>
                </a:solidFill>
                <a:latin typeface="Yu Gothic"/>
                <a:ea typeface="Yu Gothic"/>
              </a:rPr>
              <a:t>２</a:t>
            </a:r>
            <a:r>
              <a:rPr b="1" lang="ja-JP" sz="700" spc="4" strike="noStrike">
                <a:solidFill>
                  <a:srgbClr val="898989"/>
                </a:solidFill>
                <a:latin typeface="Yu Gothic"/>
                <a:ea typeface="Yu Gothic"/>
              </a:rPr>
              <a:t>価</a:t>
            </a:r>
            <a:r>
              <a:rPr b="1" lang="ja-JP" sz="700" spc="-41" strike="noStrike">
                <a:solidFill>
                  <a:srgbClr val="898989"/>
                </a:solidFill>
                <a:latin typeface="Yu Gothic"/>
                <a:ea typeface="Yu Gothic"/>
              </a:rPr>
              <a:t>ワ</a:t>
            </a:r>
            <a:r>
              <a:rPr b="1" lang="ja-JP" sz="700" spc="-26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700" spc="-41" strike="noStrike">
                <a:solidFill>
                  <a:srgbClr val="898989"/>
                </a:solidFill>
                <a:latin typeface="Yu Gothic"/>
                <a:ea typeface="Yu Gothic"/>
              </a:rPr>
              <a:t>チ</a:t>
            </a:r>
            <a:r>
              <a:rPr b="1" lang="ja-JP" sz="700" spc="-1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166" name="CustomShape 126"/>
          <p:cNvSpPr/>
          <p:nvPr/>
        </p:nvSpPr>
        <p:spPr>
          <a:xfrm>
            <a:off x="1671480" y="6815880"/>
            <a:ext cx="1914120" cy="10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313560">
              <a:lnSpc>
                <a:spcPct val="100000"/>
              </a:lnSpc>
              <a:spcBef>
                <a:spcPts val="414"/>
              </a:spcBef>
            </a:pPr>
            <a:r>
              <a:rPr b="1" lang="ja-JP" sz="700" spc="-35" strike="noStrike">
                <a:solidFill>
                  <a:srgbClr val="898989"/>
                </a:solidFill>
                <a:latin typeface="Yu Gothic"/>
                <a:ea typeface="Yu Gothic"/>
              </a:rPr>
              <a:t>オ</a:t>
            </a:r>
            <a:r>
              <a:rPr b="1" lang="ja-JP" sz="700" spc="-55" strike="noStrike">
                <a:solidFill>
                  <a:srgbClr val="898989"/>
                </a:solidFill>
                <a:latin typeface="Yu Gothic"/>
                <a:ea typeface="Yu Gothic"/>
              </a:rPr>
              <a:t>ミ</a:t>
            </a:r>
            <a:r>
              <a:rPr b="1" lang="ja-JP" sz="700" spc="-35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700" spc="-32" strike="noStrike">
                <a:solidFill>
                  <a:srgbClr val="898989"/>
                </a:solidFill>
                <a:latin typeface="Yu Gothic"/>
                <a:ea typeface="Yu Gothic"/>
              </a:rPr>
              <a:t>ロ</a:t>
            </a:r>
            <a:r>
              <a:rPr b="1" lang="ja-JP" sz="700" spc="12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r>
              <a:rPr b="1" lang="ja-JP" sz="700" spc="43" strike="noStrike">
                <a:solidFill>
                  <a:srgbClr val="898989"/>
                </a:solidFill>
                <a:latin typeface="Yu Gothic"/>
                <a:ea typeface="Yu Gothic"/>
              </a:rPr>
              <a:t>株</a:t>
            </a:r>
            <a:r>
              <a:rPr b="1" lang="ja-JP" sz="700" spc="18" strike="noStrike">
                <a:solidFill>
                  <a:srgbClr val="898989"/>
                </a:solidFill>
                <a:latin typeface="Yu Gothic"/>
                <a:ea typeface="Yu Gothic"/>
              </a:rPr>
              <a:t>対</a:t>
            </a:r>
            <a:r>
              <a:rPr b="1" lang="ja-JP" sz="700" spc="-21" strike="noStrike">
                <a:solidFill>
                  <a:srgbClr val="898989"/>
                </a:solidFill>
                <a:latin typeface="Yu Gothic"/>
                <a:ea typeface="Yu Gothic"/>
              </a:rPr>
              <a:t>応</a:t>
            </a:r>
            <a:r>
              <a:rPr b="1" lang="ja-JP" sz="700" spc="-26" strike="noStrike">
                <a:solidFill>
                  <a:srgbClr val="898989"/>
                </a:solidFill>
                <a:latin typeface="Yu Gothic"/>
                <a:ea typeface="Yu Gothic"/>
              </a:rPr>
              <a:t>２</a:t>
            </a:r>
            <a:r>
              <a:rPr b="1" lang="ja-JP" sz="700" spc="4" strike="noStrike">
                <a:solidFill>
                  <a:srgbClr val="898989"/>
                </a:solidFill>
                <a:latin typeface="Yu Gothic"/>
                <a:ea typeface="Yu Gothic"/>
              </a:rPr>
              <a:t>価</a:t>
            </a:r>
            <a:r>
              <a:rPr b="1" lang="ja-JP" sz="700" spc="-41" strike="noStrike">
                <a:solidFill>
                  <a:srgbClr val="898989"/>
                </a:solidFill>
                <a:latin typeface="Yu Gothic"/>
                <a:ea typeface="Yu Gothic"/>
              </a:rPr>
              <a:t>ワ</a:t>
            </a:r>
            <a:r>
              <a:rPr b="1" lang="ja-JP" sz="700" spc="-26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700" spc="-41" strike="noStrike">
                <a:solidFill>
                  <a:srgbClr val="898989"/>
                </a:solidFill>
                <a:latin typeface="Yu Gothic"/>
                <a:ea typeface="Yu Gothic"/>
              </a:rPr>
              <a:t>チ</a:t>
            </a:r>
            <a:r>
              <a:rPr b="1" lang="ja-JP" sz="700" spc="-1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167" name="CustomShape 127"/>
          <p:cNvSpPr/>
          <p:nvPr/>
        </p:nvSpPr>
        <p:spPr>
          <a:xfrm>
            <a:off x="1612080" y="5753160"/>
            <a:ext cx="1934640" cy="10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8360" algn="ctr">
              <a:lnSpc>
                <a:spcPct val="100000"/>
              </a:lnSpc>
              <a:spcBef>
                <a:spcPts val="510"/>
              </a:spcBef>
            </a:pPr>
            <a:r>
              <a:rPr b="1" lang="ja-JP" sz="700" spc="-35" strike="noStrike">
                <a:solidFill>
                  <a:srgbClr val="898989"/>
                </a:solidFill>
                <a:latin typeface="Yu Gothic"/>
                <a:ea typeface="Yu Gothic"/>
              </a:rPr>
              <a:t>オ</a:t>
            </a:r>
            <a:r>
              <a:rPr b="1" lang="ja-JP" sz="700" spc="-55" strike="noStrike">
                <a:solidFill>
                  <a:srgbClr val="898989"/>
                </a:solidFill>
                <a:latin typeface="Yu Gothic"/>
                <a:ea typeface="Yu Gothic"/>
              </a:rPr>
              <a:t>ミ</a:t>
            </a:r>
            <a:r>
              <a:rPr b="1" lang="ja-JP" sz="700" spc="-35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700" spc="-32" strike="noStrike">
                <a:solidFill>
                  <a:srgbClr val="898989"/>
                </a:solidFill>
                <a:latin typeface="Yu Gothic"/>
                <a:ea typeface="Yu Gothic"/>
              </a:rPr>
              <a:t>ロ</a:t>
            </a:r>
            <a:r>
              <a:rPr b="1" lang="ja-JP" sz="700" spc="12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r>
              <a:rPr b="1" lang="ja-JP" sz="700" spc="43" strike="noStrike">
                <a:solidFill>
                  <a:srgbClr val="898989"/>
                </a:solidFill>
                <a:latin typeface="Yu Gothic"/>
                <a:ea typeface="Yu Gothic"/>
              </a:rPr>
              <a:t>株</a:t>
            </a:r>
            <a:r>
              <a:rPr b="1" lang="ja-JP" sz="700" spc="18" strike="noStrike">
                <a:solidFill>
                  <a:srgbClr val="898989"/>
                </a:solidFill>
                <a:latin typeface="Yu Gothic"/>
                <a:ea typeface="Yu Gothic"/>
              </a:rPr>
              <a:t>対</a:t>
            </a:r>
            <a:r>
              <a:rPr b="1" lang="ja-JP" sz="700" spc="-21" strike="noStrike">
                <a:solidFill>
                  <a:srgbClr val="898989"/>
                </a:solidFill>
                <a:latin typeface="Yu Gothic"/>
                <a:ea typeface="Yu Gothic"/>
              </a:rPr>
              <a:t>応</a:t>
            </a:r>
            <a:r>
              <a:rPr b="1" lang="ja-JP" sz="700" spc="-26" strike="noStrike">
                <a:solidFill>
                  <a:srgbClr val="898989"/>
                </a:solidFill>
                <a:latin typeface="Yu Gothic"/>
                <a:ea typeface="Yu Gothic"/>
              </a:rPr>
              <a:t>２</a:t>
            </a:r>
            <a:r>
              <a:rPr b="1" lang="ja-JP" sz="700" spc="4" strike="noStrike">
                <a:solidFill>
                  <a:srgbClr val="898989"/>
                </a:solidFill>
                <a:latin typeface="Yu Gothic"/>
                <a:ea typeface="Yu Gothic"/>
              </a:rPr>
              <a:t>価</a:t>
            </a:r>
            <a:r>
              <a:rPr b="1" lang="ja-JP" sz="700" spc="-41" strike="noStrike">
                <a:solidFill>
                  <a:srgbClr val="898989"/>
                </a:solidFill>
                <a:latin typeface="Yu Gothic"/>
                <a:ea typeface="Yu Gothic"/>
              </a:rPr>
              <a:t>ワ</a:t>
            </a:r>
            <a:r>
              <a:rPr b="1" lang="ja-JP" sz="700" spc="-26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700" spc="-41" strike="noStrike">
                <a:solidFill>
                  <a:srgbClr val="898989"/>
                </a:solidFill>
                <a:latin typeface="Yu Gothic"/>
                <a:ea typeface="Yu Gothic"/>
              </a:rPr>
              <a:t>チ</a:t>
            </a:r>
            <a:r>
              <a:rPr b="1" lang="ja-JP" sz="700" spc="-1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168" name="CustomShape 128"/>
          <p:cNvSpPr/>
          <p:nvPr/>
        </p:nvSpPr>
        <p:spPr>
          <a:xfrm>
            <a:off x="2290680" y="8477280"/>
            <a:ext cx="534240" cy="18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309"/>
              </a:spcBef>
              <a:tabLst>
                <a:tab algn="l" pos="783000"/>
              </a:tabLst>
            </a:pPr>
            <a:r>
              <a:rPr b="1" lang="ja-JP" sz="600" spc="9" strike="noStrike">
                <a:solidFill>
                  <a:srgbClr val="898989"/>
                </a:solidFill>
                <a:latin typeface="Yu Gothic"/>
                <a:ea typeface="Yu Gothic"/>
              </a:rPr>
              <a:t>従来</a:t>
            </a:r>
            <a:r>
              <a:rPr b="1" lang="ja-JP" sz="600" spc="-15" strike="noStrike">
                <a:solidFill>
                  <a:srgbClr val="898989"/>
                </a:solidFill>
                <a:latin typeface="Yu Gothic"/>
                <a:ea typeface="Yu Gothic"/>
              </a:rPr>
              <a:t>型</a:t>
            </a:r>
            <a:r>
              <a:rPr b="1" lang="ja-JP" sz="600" spc="-66" strike="noStrike">
                <a:solidFill>
                  <a:srgbClr val="898989"/>
                </a:solidFill>
                <a:latin typeface="Yu Gothic"/>
                <a:ea typeface="Yu Gothic"/>
              </a:rPr>
              <a:t>ワ</a:t>
            </a:r>
            <a:r>
              <a:rPr b="1" lang="ja-JP" sz="600" spc="-46" strike="noStrike">
                <a:solidFill>
                  <a:srgbClr val="898989"/>
                </a:solidFill>
                <a:latin typeface="Yu Gothic"/>
                <a:ea typeface="Yu Gothic"/>
              </a:rPr>
              <a:t>ク</a:t>
            </a:r>
            <a:r>
              <a:rPr b="1" lang="ja-JP" sz="600" spc="-55" strike="noStrike">
                <a:solidFill>
                  <a:srgbClr val="898989"/>
                </a:solidFill>
                <a:latin typeface="Yu Gothic"/>
                <a:ea typeface="Yu Gothic"/>
              </a:rPr>
              <a:t>チ</a:t>
            </a:r>
            <a:r>
              <a:rPr b="1" lang="ja-JP" sz="600" spc="-1" strike="noStrike">
                <a:solidFill>
                  <a:srgbClr val="898989"/>
                </a:solidFill>
                <a:latin typeface="Yu Gothic"/>
                <a:ea typeface="Yu Gothic"/>
              </a:rPr>
              <a:t>ン</a:t>
            </a:r>
            <a:endParaRPr b="0" lang="en-US" sz="600" spc="-1" strike="noStrike">
              <a:latin typeface="Arial"/>
            </a:endParaRPr>
          </a:p>
        </p:txBody>
      </p:sp>
      <p:pic>
        <p:nvPicPr>
          <p:cNvPr id="169" name="図 134" descr=""/>
          <p:cNvPicPr/>
          <p:nvPr/>
        </p:nvPicPr>
        <p:blipFill>
          <a:blip r:embed="rId7"/>
          <a:stretch/>
        </p:blipFill>
        <p:spPr>
          <a:xfrm>
            <a:off x="214920" y="1172880"/>
            <a:ext cx="1409400" cy="1612440"/>
          </a:xfrm>
          <a:prstGeom prst="rect">
            <a:avLst/>
          </a:prstGeom>
          <a:ln w="0">
            <a:noFill/>
          </a:ln>
        </p:spPr>
      </p:pic>
      <p:pic>
        <p:nvPicPr>
          <p:cNvPr id="170" name="図 136" descr=""/>
          <p:cNvPicPr/>
          <p:nvPr/>
        </p:nvPicPr>
        <p:blipFill>
          <a:blip r:embed="rId8"/>
          <a:stretch/>
        </p:blipFill>
        <p:spPr>
          <a:xfrm>
            <a:off x="6078600" y="1064880"/>
            <a:ext cx="1257120" cy="1676160"/>
          </a:xfrm>
          <a:prstGeom prst="rect">
            <a:avLst/>
          </a:prstGeom>
          <a:ln w="0">
            <a:noFill/>
          </a:ln>
        </p:spPr>
      </p:pic>
      <p:pic>
        <p:nvPicPr>
          <p:cNvPr id="171" name="図 138" descr=""/>
          <p:cNvPicPr/>
          <p:nvPr/>
        </p:nvPicPr>
        <p:blipFill>
          <a:blip r:embed="rId9"/>
          <a:stretch/>
        </p:blipFill>
        <p:spPr>
          <a:xfrm>
            <a:off x="5860800" y="992880"/>
            <a:ext cx="418680" cy="380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0" y="0"/>
            <a:ext cx="7558200" cy="9718200"/>
          </a:xfrm>
          <a:custGeom>
            <a:avLst/>
            <a:gdLst/>
            <a:ahLst/>
            <a:rect l="l" t="t" r="r" b="b"/>
            <a:pathLst>
              <a:path w="7558405" h="9718675">
                <a:moveTo>
                  <a:pt x="0" y="9718421"/>
                </a:moveTo>
                <a:lnTo>
                  <a:pt x="7558316" y="9718421"/>
                </a:lnTo>
                <a:lnTo>
                  <a:pt x="7558316" y="0"/>
                </a:lnTo>
                <a:lnTo>
                  <a:pt x="0" y="0"/>
                </a:lnTo>
                <a:lnTo>
                  <a:pt x="0" y="9718421"/>
                </a:lnTo>
                <a:close/>
              </a:path>
            </a:pathLst>
          </a:custGeom>
          <a:solidFill>
            <a:srgbClr val="fffcd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73" name="Group 2"/>
          <p:cNvGrpSpPr/>
          <p:nvPr/>
        </p:nvGrpSpPr>
        <p:grpSpPr>
          <a:xfrm>
            <a:off x="286200" y="286560"/>
            <a:ext cx="6984000" cy="7096320"/>
            <a:chOff x="286200" y="286560"/>
            <a:chExt cx="6984000" cy="7096320"/>
          </a:xfrm>
        </p:grpSpPr>
        <p:sp>
          <p:nvSpPr>
            <p:cNvPr id="174" name="CustomShape 3"/>
            <p:cNvSpPr/>
            <p:nvPr/>
          </p:nvSpPr>
          <p:spPr>
            <a:xfrm>
              <a:off x="286200" y="286560"/>
              <a:ext cx="6984000" cy="7096320"/>
            </a:xfrm>
            <a:custGeom>
              <a:avLst/>
              <a:gdLst/>
              <a:ahLst/>
              <a:rect l="l" t="t" r="r" b="b"/>
              <a:pathLst>
                <a:path w="6984365" h="7096759">
                  <a:moveTo>
                    <a:pt x="6930008" y="0"/>
                  </a:moveTo>
                  <a:lnTo>
                    <a:pt x="54000" y="0"/>
                  </a:lnTo>
                  <a:lnTo>
                    <a:pt x="33030" y="4262"/>
                  </a:lnTo>
                  <a:lnTo>
                    <a:pt x="15860" y="15865"/>
                  </a:lnTo>
                  <a:lnTo>
                    <a:pt x="4260" y="33036"/>
                  </a:lnTo>
                  <a:lnTo>
                    <a:pt x="0" y="54000"/>
                  </a:lnTo>
                  <a:lnTo>
                    <a:pt x="0" y="7042759"/>
                  </a:lnTo>
                  <a:lnTo>
                    <a:pt x="4260" y="7063723"/>
                  </a:lnTo>
                  <a:lnTo>
                    <a:pt x="15860" y="7080894"/>
                  </a:lnTo>
                  <a:lnTo>
                    <a:pt x="33030" y="7092497"/>
                  </a:lnTo>
                  <a:lnTo>
                    <a:pt x="54000" y="7096759"/>
                  </a:lnTo>
                  <a:lnTo>
                    <a:pt x="6930008" y="7096759"/>
                  </a:lnTo>
                  <a:lnTo>
                    <a:pt x="6950978" y="7092497"/>
                  </a:lnTo>
                  <a:lnTo>
                    <a:pt x="6968148" y="7080894"/>
                  </a:lnTo>
                  <a:lnTo>
                    <a:pt x="6979749" y="7063723"/>
                  </a:lnTo>
                  <a:lnTo>
                    <a:pt x="6984009" y="7042759"/>
                  </a:lnTo>
                  <a:lnTo>
                    <a:pt x="6984009" y="54000"/>
                  </a:lnTo>
                  <a:lnTo>
                    <a:pt x="6979749" y="33036"/>
                  </a:lnTo>
                  <a:lnTo>
                    <a:pt x="6968148" y="15865"/>
                  </a:lnTo>
                  <a:lnTo>
                    <a:pt x="6950978" y="4262"/>
                  </a:lnTo>
                  <a:lnTo>
                    <a:pt x="693000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5" name="CustomShape 4"/>
            <p:cNvSpPr/>
            <p:nvPr/>
          </p:nvSpPr>
          <p:spPr>
            <a:xfrm>
              <a:off x="286200" y="286560"/>
              <a:ext cx="6984000" cy="2669040"/>
            </a:xfrm>
            <a:custGeom>
              <a:avLst/>
              <a:gdLst/>
              <a:ahLst/>
              <a:rect l="l" t="t" r="r" b="b"/>
              <a:pathLst>
                <a:path w="6984365" h="2669540">
                  <a:moveTo>
                    <a:pt x="6930009" y="0"/>
                  </a:moveTo>
                  <a:lnTo>
                    <a:pt x="54000" y="0"/>
                  </a:lnTo>
                  <a:lnTo>
                    <a:pt x="33030" y="4260"/>
                  </a:lnTo>
                  <a:lnTo>
                    <a:pt x="15860" y="15860"/>
                  </a:lnTo>
                  <a:lnTo>
                    <a:pt x="4260" y="33030"/>
                  </a:lnTo>
                  <a:lnTo>
                    <a:pt x="0" y="54000"/>
                  </a:lnTo>
                  <a:lnTo>
                    <a:pt x="0" y="2669222"/>
                  </a:lnTo>
                  <a:lnTo>
                    <a:pt x="6984009" y="2669222"/>
                  </a:lnTo>
                  <a:lnTo>
                    <a:pt x="6984009" y="54000"/>
                  </a:lnTo>
                  <a:lnTo>
                    <a:pt x="6979749" y="33030"/>
                  </a:lnTo>
                  <a:lnTo>
                    <a:pt x="6968148" y="15860"/>
                  </a:lnTo>
                  <a:lnTo>
                    <a:pt x="6950978" y="4260"/>
                  </a:lnTo>
                  <a:lnTo>
                    <a:pt x="6930009" y="0"/>
                  </a:lnTo>
                  <a:close/>
                </a:path>
              </a:pathLst>
            </a:custGeom>
            <a:solidFill>
              <a:srgbClr val="e6f3fb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6" name="CustomShape 5"/>
            <p:cNvSpPr/>
            <p:nvPr/>
          </p:nvSpPr>
          <p:spPr>
            <a:xfrm>
              <a:off x="286200" y="286560"/>
              <a:ext cx="6984000" cy="912240"/>
            </a:xfrm>
            <a:custGeom>
              <a:avLst/>
              <a:gdLst/>
              <a:ahLst/>
              <a:rect l="l" t="t" r="r" b="b"/>
              <a:pathLst>
                <a:path w="6984365" h="912494">
                  <a:moveTo>
                    <a:pt x="6930009" y="0"/>
                  </a:moveTo>
                  <a:lnTo>
                    <a:pt x="54000" y="0"/>
                  </a:lnTo>
                  <a:lnTo>
                    <a:pt x="33030" y="4260"/>
                  </a:lnTo>
                  <a:lnTo>
                    <a:pt x="15860" y="15860"/>
                  </a:lnTo>
                  <a:lnTo>
                    <a:pt x="4260" y="33030"/>
                  </a:lnTo>
                  <a:lnTo>
                    <a:pt x="0" y="54000"/>
                  </a:lnTo>
                  <a:lnTo>
                    <a:pt x="0" y="912342"/>
                  </a:lnTo>
                  <a:lnTo>
                    <a:pt x="6984009" y="912342"/>
                  </a:lnTo>
                  <a:lnTo>
                    <a:pt x="6984009" y="54000"/>
                  </a:lnTo>
                  <a:lnTo>
                    <a:pt x="6979749" y="33030"/>
                  </a:lnTo>
                  <a:lnTo>
                    <a:pt x="6968148" y="15860"/>
                  </a:lnTo>
                  <a:lnTo>
                    <a:pt x="6950978" y="4260"/>
                  </a:lnTo>
                  <a:lnTo>
                    <a:pt x="6930009" y="0"/>
                  </a:lnTo>
                  <a:close/>
                </a:path>
              </a:pathLst>
            </a:custGeom>
            <a:solidFill>
              <a:srgbClr val="0075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77" name="Group 6"/>
          <p:cNvGrpSpPr/>
          <p:nvPr/>
        </p:nvGrpSpPr>
        <p:grpSpPr>
          <a:xfrm>
            <a:off x="-1800" y="9718560"/>
            <a:ext cx="7560000" cy="972000"/>
            <a:chOff x="-1800" y="9718560"/>
            <a:chExt cx="7560000" cy="972000"/>
          </a:xfrm>
        </p:grpSpPr>
        <p:sp>
          <p:nvSpPr>
            <p:cNvPr id="178" name="CustomShape 7"/>
            <p:cNvSpPr/>
            <p:nvPr/>
          </p:nvSpPr>
          <p:spPr>
            <a:xfrm>
              <a:off x="-1800" y="9718560"/>
              <a:ext cx="7560000" cy="972000"/>
            </a:xfrm>
            <a:custGeom>
              <a:avLst/>
              <a:gdLst/>
              <a:ahLst/>
              <a:rect l="l" t="t" r="r" b="b"/>
              <a:pathLst>
                <a:path w="7560309" h="972184">
                  <a:moveTo>
                    <a:pt x="7560005" y="0"/>
                  </a:moveTo>
                  <a:lnTo>
                    <a:pt x="0" y="0"/>
                  </a:lnTo>
                  <a:lnTo>
                    <a:pt x="0" y="971994"/>
                  </a:lnTo>
                  <a:lnTo>
                    <a:pt x="7560005" y="971994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>
              <a:noAutofit/>
            </a:bodyPr>
            <a:p>
              <a:pPr>
                <a:lnSpc>
                  <a:spcPct val="100000"/>
                </a:lnSpc>
              </a:pPr>
              <a:r>
                <a:rPr b="0" lang="ja-JP" sz="1800" spc="-1" strike="noStrike">
                  <a:solidFill>
                    <a:srgbClr val="000000"/>
                  </a:solidFill>
                  <a:latin typeface="Calibri"/>
                  <a:ea typeface="Arial"/>
                </a:rPr>
                <a:t>　　　　　　　 </a:t>
              </a:r>
              <a:r>
                <a:rPr b="0" lang="ja-JP" sz="1100" spc="-1" strike="noStrike">
                  <a:solidFill>
                    <a:srgbClr val="000000"/>
                  </a:solidFill>
                  <a:latin typeface="Calibri"/>
                  <a:ea typeface="Arial"/>
                </a:rPr>
                <a:t>皆野町健康こども課</a:t>
              </a:r>
              <a:endParaRPr b="0" lang="en-US" sz="11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ja-JP" sz="1100" spc="-1" strike="noStrike">
                  <a:solidFill>
                    <a:srgbClr val="000000"/>
                  </a:solidFill>
                  <a:latin typeface="Calibri"/>
                  <a:ea typeface="Arial"/>
                </a:rPr>
                <a:t>　　　　　　　　　　　　皆野町大字皆野１４２０－１</a:t>
              </a:r>
              <a:endParaRPr b="0" lang="en-US" sz="11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ja-JP" sz="1100" spc="-1" strike="noStrike">
                  <a:solidFill>
                    <a:srgbClr val="000000"/>
                  </a:solidFill>
                  <a:latin typeface="Calibri"/>
                  <a:ea typeface="Arial"/>
                </a:rPr>
                <a:t>　　　　　　　　　　　　電　話　０４９４－６２－１２８８</a:t>
              </a:r>
              <a:endParaRPr b="0" lang="en-US" sz="1100" spc="-1" strike="noStrike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b="0" lang="ja-JP" sz="1100" spc="-1" strike="noStrike">
                  <a:solidFill>
                    <a:srgbClr val="000000"/>
                  </a:solidFill>
                  <a:latin typeface="Calibri"/>
                  <a:ea typeface="Arial"/>
                </a:rPr>
                <a:t>　　　　　　　　　　　　</a:t>
              </a:r>
              <a:r>
                <a:rPr b="0" lang="en-US" sz="1100" spc="-1" strike="noStrike">
                  <a:solidFill>
                    <a:srgbClr val="000000"/>
                  </a:solidFill>
                  <a:latin typeface="Calibri"/>
                  <a:ea typeface="Arial"/>
                </a:rPr>
                <a:t>F  A  X</a:t>
              </a:r>
              <a:r>
                <a:rPr b="0" lang="ja-JP" sz="1100" spc="-1" strike="noStrike">
                  <a:solidFill>
                    <a:srgbClr val="000000"/>
                  </a:solidFill>
                  <a:latin typeface="Calibri"/>
                  <a:ea typeface="Arial"/>
                </a:rPr>
                <a:t>　 ０４９４－６２－２７９１　　</a:t>
              </a:r>
              <a:endParaRPr b="0" lang="en-US" sz="1100" spc="-1" strike="noStrike">
                <a:latin typeface="Arial"/>
              </a:endParaRPr>
            </a:p>
          </p:txBody>
        </p:sp>
        <p:sp>
          <p:nvSpPr>
            <p:cNvPr id="179" name="CustomShape 8"/>
            <p:cNvSpPr/>
            <p:nvPr/>
          </p:nvSpPr>
          <p:spPr>
            <a:xfrm>
              <a:off x="-1800" y="9718560"/>
              <a:ext cx="7560000" cy="360"/>
            </a:xfrm>
            <a:custGeom>
              <a:avLst/>
              <a:gdLst/>
              <a:ahLst/>
              <a:rect l="l" t="t" r="r" b="b"/>
              <a:pathLst>
                <a:path w="7560309" h="0">
                  <a:moveTo>
                    <a:pt x="7560005" y="0"/>
                  </a:moveTo>
                  <a:lnTo>
                    <a:pt x="0" y="0"/>
                  </a:lnTo>
                </a:path>
              </a:pathLst>
            </a:custGeom>
            <a:noFill/>
            <a:ln w="3594">
              <a:solidFill>
                <a:srgbClr val="22181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80" name="Group 9"/>
          <p:cNvGrpSpPr/>
          <p:nvPr/>
        </p:nvGrpSpPr>
        <p:grpSpPr>
          <a:xfrm>
            <a:off x="286200" y="8805960"/>
            <a:ext cx="6984000" cy="719640"/>
            <a:chOff x="286200" y="8805960"/>
            <a:chExt cx="6984000" cy="719640"/>
          </a:xfrm>
        </p:grpSpPr>
        <p:sp>
          <p:nvSpPr>
            <p:cNvPr id="181" name="CustomShape 10"/>
            <p:cNvSpPr/>
            <p:nvPr/>
          </p:nvSpPr>
          <p:spPr>
            <a:xfrm>
              <a:off x="286200" y="8805960"/>
              <a:ext cx="6984000" cy="719640"/>
            </a:xfrm>
            <a:custGeom>
              <a:avLst/>
              <a:gdLst/>
              <a:ahLst/>
              <a:rect l="l" t="t" r="r" b="b"/>
              <a:pathLst>
                <a:path w="6984365" h="720090">
                  <a:moveTo>
                    <a:pt x="6984009" y="0"/>
                  </a:moveTo>
                  <a:lnTo>
                    <a:pt x="0" y="0"/>
                  </a:lnTo>
                  <a:lnTo>
                    <a:pt x="0" y="720001"/>
                  </a:lnTo>
                  <a:lnTo>
                    <a:pt x="6984009" y="720001"/>
                  </a:lnTo>
                  <a:lnTo>
                    <a:pt x="698400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2" name="CustomShape 11"/>
            <p:cNvSpPr/>
            <p:nvPr/>
          </p:nvSpPr>
          <p:spPr>
            <a:xfrm>
              <a:off x="286200" y="9301680"/>
              <a:ext cx="6267600" cy="360"/>
            </a:xfrm>
            <a:custGeom>
              <a:avLst/>
              <a:gdLst/>
              <a:ahLst/>
              <a:rect l="l" t="t" r="r" b="b"/>
              <a:pathLst>
                <a:path w="6268084" h="0">
                  <a:moveTo>
                    <a:pt x="6267983" y="0"/>
                  </a:moveTo>
                  <a:lnTo>
                    <a:pt x="0" y="0"/>
                  </a:lnTo>
                </a:path>
              </a:pathLst>
            </a:custGeom>
            <a:noFill/>
            <a:ln w="10795">
              <a:solidFill>
                <a:srgbClr val="22181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3" name="CustomShape 12"/>
            <p:cNvSpPr/>
            <p:nvPr/>
          </p:nvSpPr>
          <p:spPr>
            <a:xfrm>
              <a:off x="4310280" y="8918640"/>
              <a:ext cx="2136240" cy="278280"/>
            </a:xfrm>
            <a:custGeom>
              <a:avLst/>
              <a:gdLst/>
              <a:ahLst/>
              <a:rect l="l" t="t" r="r" b="b"/>
              <a:pathLst>
                <a:path w="2136775" h="278765">
                  <a:moveTo>
                    <a:pt x="2100605" y="0"/>
                  </a:moveTo>
                  <a:lnTo>
                    <a:pt x="36004" y="0"/>
                  </a:lnTo>
                  <a:lnTo>
                    <a:pt x="22020" y="2843"/>
                  </a:lnTo>
                  <a:lnTo>
                    <a:pt x="10572" y="10582"/>
                  </a:lnTo>
                  <a:lnTo>
                    <a:pt x="2839" y="22031"/>
                  </a:lnTo>
                  <a:lnTo>
                    <a:pt x="0" y="36004"/>
                  </a:lnTo>
                  <a:lnTo>
                    <a:pt x="0" y="242557"/>
                  </a:lnTo>
                  <a:lnTo>
                    <a:pt x="2839" y="256533"/>
                  </a:lnTo>
                  <a:lnTo>
                    <a:pt x="10572" y="267977"/>
                  </a:lnTo>
                  <a:lnTo>
                    <a:pt x="22020" y="275709"/>
                  </a:lnTo>
                  <a:lnTo>
                    <a:pt x="36004" y="278549"/>
                  </a:lnTo>
                  <a:lnTo>
                    <a:pt x="2100605" y="278549"/>
                  </a:lnTo>
                  <a:lnTo>
                    <a:pt x="2114589" y="275709"/>
                  </a:lnTo>
                  <a:lnTo>
                    <a:pt x="2126037" y="267977"/>
                  </a:lnTo>
                  <a:lnTo>
                    <a:pt x="2133770" y="256533"/>
                  </a:lnTo>
                  <a:lnTo>
                    <a:pt x="2136609" y="242557"/>
                  </a:lnTo>
                  <a:lnTo>
                    <a:pt x="2136609" y="36004"/>
                  </a:lnTo>
                  <a:lnTo>
                    <a:pt x="2133770" y="22031"/>
                  </a:lnTo>
                  <a:lnTo>
                    <a:pt x="2126037" y="10582"/>
                  </a:lnTo>
                  <a:lnTo>
                    <a:pt x="2114589" y="2843"/>
                  </a:lnTo>
                  <a:lnTo>
                    <a:pt x="210060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4" name="CustomShape 13"/>
            <p:cNvSpPr/>
            <p:nvPr/>
          </p:nvSpPr>
          <p:spPr>
            <a:xfrm>
              <a:off x="5910480" y="8918640"/>
              <a:ext cx="536040" cy="278280"/>
            </a:xfrm>
            <a:custGeom>
              <a:avLst/>
              <a:gdLst/>
              <a:ahLst/>
              <a:rect l="l" t="t" r="r" b="b"/>
              <a:pathLst>
                <a:path w="536575" h="278765">
                  <a:moveTo>
                    <a:pt x="500329" y="0"/>
                  </a:moveTo>
                  <a:lnTo>
                    <a:pt x="0" y="0"/>
                  </a:lnTo>
                  <a:lnTo>
                    <a:pt x="0" y="278549"/>
                  </a:lnTo>
                  <a:lnTo>
                    <a:pt x="500329" y="278549"/>
                  </a:lnTo>
                  <a:lnTo>
                    <a:pt x="514313" y="275707"/>
                  </a:lnTo>
                  <a:lnTo>
                    <a:pt x="525760" y="267973"/>
                  </a:lnTo>
                  <a:lnTo>
                    <a:pt x="533494" y="256528"/>
                  </a:lnTo>
                  <a:lnTo>
                    <a:pt x="536333" y="242557"/>
                  </a:lnTo>
                  <a:lnTo>
                    <a:pt x="536333" y="36004"/>
                  </a:lnTo>
                  <a:lnTo>
                    <a:pt x="533494" y="22025"/>
                  </a:lnTo>
                  <a:lnTo>
                    <a:pt x="525760" y="10577"/>
                  </a:lnTo>
                  <a:lnTo>
                    <a:pt x="514313" y="2841"/>
                  </a:lnTo>
                  <a:lnTo>
                    <a:pt x="500329" y="0"/>
                  </a:lnTo>
                  <a:close/>
                </a:path>
              </a:pathLst>
            </a:custGeom>
            <a:solidFill>
              <a:srgbClr val="221815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5" name="CustomShape 14"/>
            <p:cNvSpPr/>
            <p:nvPr/>
          </p:nvSpPr>
          <p:spPr>
            <a:xfrm>
              <a:off x="5910480" y="8918640"/>
              <a:ext cx="536040" cy="278280"/>
            </a:xfrm>
            <a:custGeom>
              <a:avLst/>
              <a:gdLst/>
              <a:ahLst/>
              <a:rect l="l" t="t" r="r" b="b"/>
              <a:pathLst>
                <a:path w="536575" h="278765">
                  <a:moveTo>
                    <a:pt x="0" y="0"/>
                  </a:moveTo>
                  <a:lnTo>
                    <a:pt x="500329" y="0"/>
                  </a:lnTo>
                  <a:lnTo>
                    <a:pt x="514313" y="2841"/>
                  </a:lnTo>
                  <a:lnTo>
                    <a:pt x="525760" y="10577"/>
                  </a:lnTo>
                  <a:lnTo>
                    <a:pt x="533494" y="22025"/>
                  </a:lnTo>
                  <a:lnTo>
                    <a:pt x="536333" y="36004"/>
                  </a:lnTo>
                  <a:lnTo>
                    <a:pt x="536333" y="242557"/>
                  </a:lnTo>
                  <a:lnTo>
                    <a:pt x="533494" y="256528"/>
                  </a:lnTo>
                  <a:lnTo>
                    <a:pt x="525760" y="267973"/>
                  </a:lnTo>
                  <a:lnTo>
                    <a:pt x="514313" y="275707"/>
                  </a:lnTo>
                  <a:lnTo>
                    <a:pt x="500329" y="278549"/>
                  </a:lnTo>
                  <a:lnTo>
                    <a:pt x="0" y="278549"/>
                  </a:lnTo>
                </a:path>
              </a:pathLst>
            </a:custGeom>
            <a:noFill/>
            <a:ln w="10033">
              <a:solidFill>
                <a:srgbClr val="22181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6" name="CustomShape 15"/>
            <p:cNvSpPr/>
            <p:nvPr/>
          </p:nvSpPr>
          <p:spPr>
            <a:xfrm>
              <a:off x="4310280" y="8918640"/>
              <a:ext cx="2136240" cy="278280"/>
            </a:xfrm>
            <a:custGeom>
              <a:avLst/>
              <a:gdLst/>
              <a:ahLst/>
              <a:rect l="l" t="t" r="r" b="b"/>
              <a:pathLst>
                <a:path w="2136775" h="278765">
                  <a:moveTo>
                    <a:pt x="2136609" y="242557"/>
                  </a:moveTo>
                  <a:lnTo>
                    <a:pt x="2133770" y="256533"/>
                  </a:lnTo>
                  <a:lnTo>
                    <a:pt x="2126037" y="267977"/>
                  </a:lnTo>
                  <a:lnTo>
                    <a:pt x="2114589" y="275709"/>
                  </a:lnTo>
                  <a:lnTo>
                    <a:pt x="2100605" y="278549"/>
                  </a:lnTo>
                  <a:lnTo>
                    <a:pt x="36004" y="278549"/>
                  </a:lnTo>
                  <a:lnTo>
                    <a:pt x="22020" y="275709"/>
                  </a:lnTo>
                  <a:lnTo>
                    <a:pt x="10572" y="267977"/>
                  </a:lnTo>
                  <a:lnTo>
                    <a:pt x="2839" y="256533"/>
                  </a:lnTo>
                  <a:lnTo>
                    <a:pt x="0" y="242557"/>
                  </a:lnTo>
                  <a:lnTo>
                    <a:pt x="0" y="36004"/>
                  </a:lnTo>
                  <a:lnTo>
                    <a:pt x="2839" y="22031"/>
                  </a:lnTo>
                  <a:lnTo>
                    <a:pt x="10572" y="10582"/>
                  </a:lnTo>
                  <a:lnTo>
                    <a:pt x="22020" y="2843"/>
                  </a:lnTo>
                  <a:lnTo>
                    <a:pt x="36004" y="0"/>
                  </a:lnTo>
                  <a:lnTo>
                    <a:pt x="2100605" y="0"/>
                  </a:lnTo>
                  <a:lnTo>
                    <a:pt x="2114589" y="2843"/>
                  </a:lnTo>
                  <a:lnTo>
                    <a:pt x="2126037" y="10582"/>
                  </a:lnTo>
                  <a:lnTo>
                    <a:pt x="2133770" y="22031"/>
                  </a:lnTo>
                  <a:lnTo>
                    <a:pt x="2136609" y="36004"/>
                  </a:lnTo>
                  <a:lnTo>
                    <a:pt x="2136609" y="242557"/>
                  </a:lnTo>
                  <a:close/>
                </a:path>
              </a:pathLst>
            </a:custGeom>
            <a:noFill/>
            <a:ln w="10795">
              <a:solidFill>
                <a:srgbClr val="22181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7" name="CustomShape 16"/>
            <p:cNvSpPr/>
            <p:nvPr/>
          </p:nvSpPr>
          <p:spPr>
            <a:xfrm>
              <a:off x="286200" y="8805960"/>
              <a:ext cx="6984000" cy="719640"/>
            </a:xfrm>
            <a:custGeom>
              <a:avLst/>
              <a:gdLst/>
              <a:ahLst/>
              <a:rect l="l" t="t" r="r" b="b"/>
              <a:pathLst>
                <a:path w="6984365" h="720090">
                  <a:moveTo>
                    <a:pt x="6984009" y="720001"/>
                  </a:moveTo>
                  <a:lnTo>
                    <a:pt x="6263995" y="720001"/>
                  </a:lnTo>
                  <a:lnTo>
                    <a:pt x="6263995" y="0"/>
                  </a:lnTo>
                  <a:lnTo>
                    <a:pt x="6984009" y="0"/>
                  </a:lnTo>
                  <a:lnTo>
                    <a:pt x="6984009" y="720001"/>
                  </a:lnTo>
                  <a:close/>
                  <a:moveTo>
                    <a:pt x="6984009" y="720001"/>
                  </a:moveTo>
                  <a:lnTo>
                    <a:pt x="0" y="720001"/>
                  </a:lnTo>
                  <a:lnTo>
                    <a:pt x="0" y="0"/>
                  </a:lnTo>
                  <a:lnTo>
                    <a:pt x="6984009" y="0"/>
                  </a:lnTo>
                  <a:lnTo>
                    <a:pt x="6984009" y="720001"/>
                  </a:lnTo>
                  <a:close/>
                </a:path>
              </a:pathLst>
            </a:custGeom>
            <a:noFill/>
            <a:ln w="17995">
              <a:solidFill>
                <a:srgbClr val="22181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88" name="Group 17"/>
          <p:cNvGrpSpPr/>
          <p:nvPr/>
        </p:nvGrpSpPr>
        <p:grpSpPr>
          <a:xfrm>
            <a:off x="286200" y="286560"/>
            <a:ext cx="6984000" cy="7096320"/>
            <a:chOff x="286200" y="286560"/>
            <a:chExt cx="6984000" cy="7096320"/>
          </a:xfrm>
        </p:grpSpPr>
        <p:sp>
          <p:nvSpPr>
            <p:cNvPr id="189" name="CustomShape 18"/>
            <p:cNvSpPr/>
            <p:nvPr/>
          </p:nvSpPr>
          <p:spPr>
            <a:xfrm>
              <a:off x="286200" y="286560"/>
              <a:ext cx="6984000" cy="7096320"/>
            </a:xfrm>
            <a:custGeom>
              <a:avLst/>
              <a:gdLst/>
              <a:ahLst/>
              <a:rect l="l" t="t" r="r" b="b"/>
              <a:pathLst>
                <a:path w="6984365" h="7096759">
                  <a:moveTo>
                    <a:pt x="54000" y="0"/>
                  </a:moveTo>
                  <a:lnTo>
                    <a:pt x="33030" y="4262"/>
                  </a:lnTo>
                  <a:lnTo>
                    <a:pt x="15860" y="15865"/>
                  </a:lnTo>
                  <a:lnTo>
                    <a:pt x="4260" y="33036"/>
                  </a:lnTo>
                  <a:lnTo>
                    <a:pt x="0" y="54000"/>
                  </a:lnTo>
                  <a:lnTo>
                    <a:pt x="0" y="7042759"/>
                  </a:lnTo>
                  <a:lnTo>
                    <a:pt x="4260" y="7063723"/>
                  </a:lnTo>
                  <a:lnTo>
                    <a:pt x="15860" y="7080894"/>
                  </a:lnTo>
                  <a:lnTo>
                    <a:pt x="33030" y="7092497"/>
                  </a:lnTo>
                  <a:lnTo>
                    <a:pt x="54000" y="7096759"/>
                  </a:lnTo>
                  <a:lnTo>
                    <a:pt x="6930008" y="7096759"/>
                  </a:lnTo>
                  <a:lnTo>
                    <a:pt x="6950978" y="7092497"/>
                  </a:lnTo>
                  <a:lnTo>
                    <a:pt x="6968148" y="7080894"/>
                  </a:lnTo>
                  <a:lnTo>
                    <a:pt x="6979749" y="7063723"/>
                  </a:lnTo>
                  <a:lnTo>
                    <a:pt x="6984009" y="7042759"/>
                  </a:lnTo>
                  <a:lnTo>
                    <a:pt x="6984009" y="54000"/>
                  </a:lnTo>
                  <a:lnTo>
                    <a:pt x="6979749" y="33036"/>
                  </a:lnTo>
                  <a:lnTo>
                    <a:pt x="6968148" y="15865"/>
                  </a:lnTo>
                  <a:lnTo>
                    <a:pt x="6950978" y="4262"/>
                  </a:lnTo>
                  <a:lnTo>
                    <a:pt x="6930008" y="0"/>
                  </a:lnTo>
                  <a:lnTo>
                    <a:pt x="54000" y="0"/>
                  </a:lnTo>
                  <a:close/>
                </a:path>
              </a:pathLst>
            </a:custGeom>
            <a:noFill/>
            <a:ln w="17995">
              <a:solidFill>
                <a:srgbClr val="4496d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0" name="CustomShape 19"/>
            <p:cNvSpPr/>
            <p:nvPr/>
          </p:nvSpPr>
          <p:spPr>
            <a:xfrm>
              <a:off x="466200" y="3112560"/>
              <a:ext cx="6624000" cy="1756080"/>
            </a:xfrm>
            <a:custGeom>
              <a:avLst/>
              <a:gdLst/>
              <a:ahLst/>
              <a:rect l="l" t="t" r="r" b="b"/>
              <a:pathLst>
                <a:path w="6624320" h="1756410">
                  <a:moveTo>
                    <a:pt x="6624002" y="1532318"/>
                  </a:moveTo>
                  <a:lnTo>
                    <a:pt x="6618922" y="1507375"/>
                  </a:lnTo>
                  <a:lnTo>
                    <a:pt x="6605117" y="1486941"/>
                  </a:lnTo>
                  <a:lnTo>
                    <a:pt x="6584683" y="1473136"/>
                  </a:lnTo>
                  <a:lnTo>
                    <a:pt x="6559728" y="1468056"/>
                  </a:lnTo>
                  <a:lnTo>
                    <a:pt x="64262" y="1468056"/>
                  </a:lnTo>
                  <a:lnTo>
                    <a:pt x="39306" y="1473136"/>
                  </a:lnTo>
                  <a:lnTo>
                    <a:pt x="18872" y="1486941"/>
                  </a:lnTo>
                  <a:lnTo>
                    <a:pt x="5067" y="1507375"/>
                  </a:lnTo>
                  <a:lnTo>
                    <a:pt x="0" y="1532318"/>
                  </a:lnTo>
                  <a:lnTo>
                    <a:pt x="0" y="1691779"/>
                  </a:lnTo>
                  <a:lnTo>
                    <a:pt x="5067" y="1716735"/>
                  </a:lnTo>
                  <a:lnTo>
                    <a:pt x="18872" y="1737169"/>
                  </a:lnTo>
                  <a:lnTo>
                    <a:pt x="39306" y="1750974"/>
                  </a:lnTo>
                  <a:lnTo>
                    <a:pt x="64262" y="1756041"/>
                  </a:lnTo>
                  <a:lnTo>
                    <a:pt x="6559728" y="1756041"/>
                  </a:lnTo>
                  <a:lnTo>
                    <a:pt x="6584683" y="1750974"/>
                  </a:lnTo>
                  <a:lnTo>
                    <a:pt x="6605117" y="1737169"/>
                  </a:lnTo>
                  <a:lnTo>
                    <a:pt x="6618922" y="1716735"/>
                  </a:lnTo>
                  <a:lnTo>
                    <a:pt x="6624002" y="1691779"/>
                  </a:lnTo>
                  <a:lnTo>
                    <a:pt x="6624002" y="1532318"/>
                  </a:lnTo>
                  <a:close/>
                  <a:moveTo>
                    <a:pt x="6624002" y="64262"/>
                  </a:moveTo>
                  <a:lnTo>
                    <a:pt x="6618922" y="39306"/>
                  </a:lnTo>
                  <a:lnTo>
                    <a:pt x="6605117" y="18884"/>
                  </a:lnTo>
                  <a:lnTo>
                    <a:pt x="6584683" y="5067"/>
                  </a:lnTo>
                  <a:lnTo>
                    <a:pt x="6559728" y="0"/>
                  </a:lnTo>
                  <a:lnTo>
                    <a:pt x="64262" y="0"/>
                  </a:lnTo>
                  <a:lnTo>
                    <a:pt x="39306" y="5067"/>
                  </a:lnTo>
                  <a:lnTo>
                    <a:pt x="18872" y="18884"/>
                  </a:lnTo>
                  <a:lnTo>
                    <a:pt x="5067" y="39306"/>
                  </a:lnTo>
                  <a:lnTo>
                    <a:pt x="0" y="64262"/>
                  </a:lnTo>
                  <a:lnTo>
                    <a:pt x="0" y="223723"/>
                  </a:lnTo>
                  <a:lnTo>
                    <a:pt x="5067" y="248678"/>
                  </a:lnTo>
                  <a:lnTo>
                    <a:pt x="18872" y="269113"/>
                  </a:lnTo>
                  <a:lnTo>
                    <a:pt x="39306" y="282917"/>
                  </a:lnTo>
                  <a:lnTo>
                    <a:pt x="64262" y="287985"/>
                  </a:lnTo>
                  <a:lnTo>
                    <a:pt x="6559728" y="287985"/>
                  </a:lnTo>
                  <a:lnTo>
                    <a:pt x="6584683" y="282917"/>
                  </a:lnTo>
                  <a:lnTo>
                    <a:pt x="6605117" y="269113"/>
                  </a:lnTo>
                  <a:lnTo>
                    <a:pt x="6618922" y="248678"/>
                  </a:lnTo>
                  <a:lnTo>
                    <a:pt x="6624002" y="223723"/>
                  </a:lnTo>
                  <a:lnTo>
                    <a:pt x="6624002" y="64262"/>
                  </a:lnTo>
                  <a:close/>
                </a:path>
              </a:pathLst>
            </a:custGeom>
            <a:solidFill>
              <a:srgbClr val="0075c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aphicFrame>
        <p:nvGraphicFramePr>
          <p:cNvPr id="191" name="Table 20"/>
          <p:cNvGraphicFramePr/>
          <p:nvPr/>
        </p:nvGraphicFramePr>
        <p:xfrm>
          <a:off x="712080" y="5390280"/>
          <a:ext cx="6264000" cy="1439640"/>
        </p:xfrm>
        <a:graphic>
          <a:graphicData uri="http://schemas.openxmlformats.org/drawingml/2006/table">
            <a:tbl>
              <a:tblPr/>
              <a:tblGrid>
                <a:gridCol w="935640"/>
                <a:gridCol w="1775880"/>
                <a:gridCol w="1775880"/>
                <a:gridCol w="1776600"/>
              </a:tblGrid>
              <a:tr h="207360">
                <a:tc rowSpan="2"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1224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 gridSpan="3">
                  <a:tcPr>
                    <a:lnL w="12240">
                      <a:solidFill>
                        <a:srgbClr val="0075c2"/>
                      </a:solidFill>
                    </a:lnL>
                    <a:solidFill>
                      <a:srgbClr val="0075c2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25200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B w="6480">
                      <a:solidFill>
                        <a:srgbClr val="0075c2"/>
                      </a:solidFill>
                    </a:lnB>
                    <a:solidFill>
                      <a:srgbClr val="d1d0d0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B w="6480">
                      <a:solidFill>
                        <a:srgbClr val="0075c2"/>
                      </a:solidFill>
                    </a:lnB>
                    <a:solidFill>
                      <a:srgbClr val="d1d0d0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B w="6480">
                      <a:solidFill>
                        <a:srgbClr val="0075c2"/>
                      </a:solidFill>
                    </a:lnB>
                    <a:solidFill>
                      <a:srgbClr val="d1d0d0"/>
                    </a:solidFill>
                  </a:tcPr>
                </a:tc>
              </a:tr>
              <a:tr h="205560"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</a:tr>
              <a:tr h="569160"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648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</a:tr>
              <a:tr h="205560"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1224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1224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1224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  <a:tc>
                  <a:tcPr>
                    <a:lnL w="12240">
                      <a:solidFill>
                        <a:srgbClr val="0075c2"/>
                      </a:solidFill>
                    </a:lnL>
                    <a:lnR w="12240">
                      <a:solidFill>
                        <a:srgbClr val="0075c2"/>
                      </a:solidFill>
                    </a:lnR>
                    <a:lnT w="6480">
                      <a:solidFill>
                        <a:srgbClr val="0075c2"/>
                      </a:solidFill>
                    </a:lnT>
                    <a:lnB w="12240">
                      <a:solidFill>
                        <a:srgbClr val="0075c2"/>
                      </a:solidFill>
                    </a:lnB>
                    <a:solidFill>
                      <a:srgbClr val="fffcd3"/>
                    </a:solidFill>
                  </a:tcPr>
                </a:tc>
              </a:tr>
            </a:tbl>
          </a:graphicData>
        </a:graphic>
      </p:graphicFrame>
      <p:sp>
        <p:nvSpPr>
          <p:cNvPr id="192" name="CustomShape 21"/>
          <p:cNvSpPr/>
          <p:nvPr/>
        </p:nvSpPr>
        <p:spPr>
          <a:xfrm>
            <a:off x="5378760" y="2861640"/>
            <a:ext cx="1652400" cy="1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ja-JP" sz="500" spc="12" strike="noStrike">
                <a:solidFill>
                  <a:srgbClr val="221815"/>
                </a:solidFill>
                <a:latin typeface="Yu Gothic"/>
                <a:ea typeface="Yu Gothic"/>
              </a:rPr>
              <a:t>厚生</a:t>
            </a:r>
            <a:r>
              <a:rPr b="0" lang="ja-JP" sz="500" spc="29" strike="noStrike">
                <a:solidFill>
                  <a:srgbClr val="221815"/>
                </a:solidFill>
                <a:latin typeface="Yu Gothic"/>
                <a:ea typeface="Yu Gothic"/>
              </a:rPr>
              <a:t>労働</a:t>
            </a:r>
            <a:r>
              <a:rPr b="0" lang="ja-JP" sz="500" spc="12" strike="noStrike">
                <a:solidFill>
                  <a:srgbClr val="221815"/>
                </a:solidFill>
                <a:latin typeface="Yu Gothic"/>
                <a:ea typeface="Yu Gothic"/>
              </a:rPr>
              <a:t>省</a:t>
            </a:r>
            <a:r>
              <a:rPr b="0" lang="ja-JP" sz="500" spc="-15" strike="noStrike">
                <a:solidFill>
                  <a:srgbClr val="221815"/>
                </a:solidFill>
                <a:latin typeface="Yu Gothic"/>
                <a:ea typeface="Yu Gothic"/>
              </a:rPr>
              <a:t>ホ</a:t>
            </a:r>
            <a:r>
              <a:rPr b="0" lang="ja-JP" sz="500" spc="-41" strike="noStrike">
                <a:solidFill>
                  <a:srgbClr val="221815"/>
                </a:solidFill>
                <a:latin typeface="Yu Gothic"/>
                <a:ea typeface="Yu Gothic"/>
              </a:rPr>
              <a:t>ー</a:t>
            </a:r>
            <a:r>
              <a:rPr b="0" lang="ja-JP" sz="500" spc="-26" strike="noStrike">
                <a:solidFill>
                  <a:srgbClr val="221815"/>
                </a:solidFill>
                <a:latin typeface="Yu Gothic"/>
                <a:ea typeface="Yu Gothic"/>
              </a:rPr>
              <a:t>ム</a:t>
            </a:r>
            <a:r>
              <a:rPr b="0" lang="ja-JP" sz="500" spc="-12" strike="noStrike">
                <a:solidFill>
                  <a:srgbClr val="221815"/>
                </a:solidFill>
                <a:latin typeface="Yu Gothic"/>
                <a:ea typeface="Yu Gothic"/>
              </a:rPr>
              <a:t>ペー</a:t>
            </a:r>
            <a:r>
              <a:rPr b="0" lang="ja-JP" sz="500" spc="-111" strike="noStrike">
                <a:solidFill>
                  <a:srgbClr val="221815"/>
                </a:solidFill>
                <a:latin typeface="Yu Gothic"/>
                <a:ea typeface="Yu Gothic"/>
              </a:rPr>
              <a:t>ジ</a:t>
            </a:r>
            <a:r>
              <a:rPr b="0" lang="ja-JP" sz="500" spc="-26" strike="noStrike">
                <a:solidFill>
                  <a:srgbClr val="221815"/>
                </a:solidFill>
                <a:latin typeface="Yu Gothic"/>
                <a:ea typeface="Yu Gothic"/>
              </a:rPr>
              <a:t>「</a:t>
            </a:r>
            <a:r>
              <a:rPr b="0" lang="ja-JP" sz="500" spc="9" strike="noStrike">
                <a:solidFill>
                  <a:srgbClr val="221815"/>
                </a:solidFill>
                <a:latin typeface="Yu Gothic"/>
                <a:ea typeface="Yu Gothic"/>
              </a:rPr>
              <a:t>国</a:t>
            </a:r>
            <a:r>
              <a:rPr b="0" lang="ja-JP" sz="500" spc="-1" strike="noStrike">
                <a:solidFill>
                  <a:srgbClr val="221815"/>
                </a:solidFill>
                <a:latin typeface="Yu Gothic"/>
                <a:ea typeface="Yu Gothic"/>
              </a:rPr>
              <a:t>内</a:t>
            </a:r>
            <a:r>
              <a:rPr b="0" lang="ja-JP" sz="500" spc="12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0" lang="ja-JP" sz="500" spc="24" strike="noStrike">
                <a:solidFill>
                  <a:srgbClr val="221815"/>
                </a:solidFill>
                <a:latin typeface="Yu Gothic"/>
                <a:ea typeface="Yu Gothic"/>
              </a:rPr>
              <a:t>発</a:t>
            </a:r>
            <a:r>
              <a:rPr b="0" lang="ja-JP" sz="500" spc="4" strike="noStrike">
                <a:solidFill>
                  <a:srgbClr val="221815"/>
                </a:solidFill>
                <a:latin typeface="Yu Gothic"/>
                <a:ea typeface="Yu Gothic"/>
              </a:rPr>
              <a:t>生</a:t>
            </a:r>
            <a:r>
              <a:rPr b="0" lang="ja-JP" sz="500" spc="29" strike="noStrike">
                <a:solidFill>
                  <a:srgbClr val="221815"/>
                </a:solidFill>
                <a:latin typeface="Yu Gothic"/>
                <a:ea typeface="Yu Gothic"/>
              </a:rPr>
              <a:t>状</a:t>
            </a:r>
            <a:r>
              <a:rPr b="0" lang="ja-JP" sz="500" spc="18" strike="noStrike">
                <a:solidFill>
                  <a:srgbClr val="221815"/>
                </a:solidFill>
                <a:latin typeface="Yu Gothic"/>
                <a:ea typeface="Yu Gothic"/>
              </a:rPr>
              <a:t>況</a:t>
            </a:r>
            <a:r>
              <a:rPr b="0" lang="ja-JP" sz="500" spc="-120" strike="noStrike">
                <a:solidFill>
                  <a:srgbClr val="221815"/>
                </a:solidFill>
                <a:latin typeface="Yu Gothic"/>
                <a:ea typeface="Yu Gothic"/>
              </a:rPr>
              <a:t>」</a:t>
            </a:r>
            <a:r>
              <a:rPr b="0" lang="ja-JP" sz="500" spc="-21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0" lang="ja-JP" sz="500" spc="-35" strike="noStrike">
                <a:solidFill>
                  <a:srgbClr val="221815"/>
                </a:solidFill>
                <a:latin typeface="Yu Gothic"/>
                <a:ea typeface="Yu Gothic"/>
              </a:rPr>
              <a:t>もと</a:t>
            </a:r>
            <a:r>
              <a:rPr b="0" lang="ja-JP" sz="500" spc="-21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0" lang="ja-JP" sz="500" spc="9" strike="noStrike">
                <a:solidFill>
                  <a:srgbClr val="221815"/>
                </a:solidFill>
                <a:latin typeface="Yu Gothic"/>
                <a:ea typeface="Yu Gothic"/>
              </a:rPr>
              <a:t>作</a:t>
            </a:r>
            <a:r>
              <a:rPr b="0" lang="ja-JP" sz="500" spc="-1" strike="noStrike">
                <a:solidFill>
                  <a:srgbClr val="221815"/>
                </a:solidFill>
                <a:latin typeface="Yu Gothic"/>
                <a:ea typeface="Yu Gothic"/>
              </a:rPr>
              <a:t>成</a:t>
            </a:r>
            <a:endParaRPr b="0" lang="en-US" sz="500" spc="-1" strike="noStrike">
              <a:latin typeface="Arial"/>
            </a:endParaRPr>
          </a:p>
        </p:txBody>
      </p:sp>
      <p:sp>
        <p:nvSpPr>
          <p:cNvPr id="193" name="CustomShape 22"/>
          <p:cNvSpPr/>
          <p:nvPr/>
        </p:nvSpPr>
        <p:spPr>
          <a:xfrm>
            <a:off x="467280" y="448920"/>
            <a:ext cx="6555240" cy="59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87120">
              <a:lnSpc>
                <a:spcPct val="100000"/>
              </a:lnSpc>
              <a:spcBef>
                <a:spcPts val="479"/>
              </a:spcBef>
            </a:pPr>
            <a:r>
              <a:rPr b="1" lang="ja-JP" sz="1100" spc="32" strike="noStrike">
                <a:solidFill>
                  <a:srgbClr val="ffffff"/>
                </a:solidFill>
                <a:latin typeface="Yu Gothic"/>
                <a:ea typeface="Yu Gothic"/>
              </a:rPr>
              <a:t>こ</a:t>
            </a:r>
            <a:r>
              <a:rPr b="1" lang="ja-JP" sz="1100" spc="58" strike="noStrike">
                <a:solidFill>
                  <a:srgbClr val="ffffff"/>
                </a:solidFill>
                <a:latin typeface="Yu Gothic"/>
                <a:ea typeface="Yu Gothic"/>
              </a:rPr>
              <a:t>れ</a:t>
            </a:r>
            <a:r>
              <a:rPr b="1" lang="ja-JP" sz="1100" spc="9" strike="noStrike">
                <a:solidFill>
                  <a:srgbClr val="ffffff"/>
                </a:solidFill>
                <a:latin typeface="Yu Gothic"/>
                <a:ea typeface="Yu Gothic"/>
              </a:rPr>
              <a:t>ま</a:t>
            </a: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で</a:t>
            </a:r>
            <a:r>
              <a:rPr b="1" lang="en-US" sz="1100" spc="29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3</a:t>
            </a:r>
            <a:r>
              <a:rPr b="1" lang="en-US" sz="1100" spc="72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100" spc="89" strike="noStrike">
                <a:solidFill>
                  <a:srgbClr val="ffffff"/>
                </a:solidFill>
                <a:latin typeface="Yu Gothic"/>
                <a:ea typeface="Yu Gothic"/>
              </a:rPr>
              <a:t>年</a:t>
            </a:r>
            <a:r>
              <a:rPr b="1" lang="ja-JP" sz="1100" spc="109" strike="noStrike">
                <a:solidFill>
                  <a:srgbClr val="ffffff"/>
                </a:solidFill>
                <a:latin typeface="Yu Gothic"/>
                <a:ea typeface="Yu Gothic"/>
              </a:rPr>
              <a:t>間</a:t>
            </a:r>
            <a:r>
              <a:rPr b="1" lang="ja-JP" sz="1100" spc="-440" strike="noStrike">
                <a:solidFill>
                  <a:srgbClr val="ffffff"/>
                </a:solidFill>
                <a:latin typeface="Yu Gothic"/>
                <a:ea typeface="Yu Gothic"/>
              </a:rPr>
              <a:t>、</a:t>
            </a:r>
            <a:r>
              <a:rPr b="1" lang="ja-JP" sz="1100" spc="89" strike="noStrike">
                <a:solidFill>
                  <a:srgbClr val="ffffff"/>
                </a:solidFill>
                <a:latin typeface="Yu Gothic"/>
                <a:ea typeface="Yu Gothic"/>
              </a:rPr>
              <a:t>年</a:t>
            </a:r>
            <a:r>
              <a:rPr b="1" lang="ja-JP" sz="1100" spc="94" strike="noStrike">
                <a:solidFill>
                  <a:srgbClr val="ffffff"/>
                </a:solidFill>
                <a:latin typeface="Yu Gothic"/>
                <a:ea typeface="Yu Gothic"/>
              </a:rPr>
              <a:t>末</a:t>
            </a:r>
            <a:r>
              <a:rPr b="1" lang="ja-JP" sz="1100" spc="109" strike="noStrike">
                <a:solidFill>
                  <a:srgbClr val="ffffff"/>
                </a:solidFill>
                <a:latin typeface="Yu Gothic"/>
                <a:ea typeface="Yu Gothic"/>
              </a:rPr>
              <a:t>年</a:t>
            </a:r>
            <a:r>
              <a:rPr b="1" lang="ja-JP" sz="1100" spc="72" strike="noStrike">
                <a:solidFill>
                  <a:srgbClr val="ffffff"/>
                </a:solidFill>
                <a:latin typeface="Yu Gothic"/>
                <a:ea typeface="Yu Gothic"/>
              </a:rPr>
              <a:t>始</a:t>
            </a:r>
            <a:r>
              <a:rPr b="1" lang="ja-JP" sz="1100" spc="89" strike="noStrike">
                <a:solidFill>
                  <a:srgbClr val="ffffff"/>
                </a:solidFill>
                <a:latin typeface="Yu Gothic"/>
                <a:ea typeface="Yu Gothic"/>
              </a:rPr>
              <a:t>に</a:t>
            </a:r>
            <a:r>
              <a:rPr b="1" lang="ja-JP" sz="1100" spc="111" strike="noStrike">
                <a:solidFill>
                  <a:srgbClr val="ffffff"/>
                </a:solidFill>
                <a:latin typeface="Yu Gothic"/>
                <a:ea typeface="Yu Gothic"/>
              </a:rPr>
              <a:t>新</a:t>
            </a:r>
            <a:r>
              <a:rPr b="1" lang="ja-JP" sz="1100" spc="18" strike="noStrike">
                <a:solidFill>
                  <a:srgbClr val="ffffff"/>
                </a:solidFill>
                <a:latin typeface="Yu Gothic"/>
                <a:ea typeface="Yu Gothic"/>
              </a:rPr>
              <a:t>型</a:t>
            </a:r>
            <a:r>
              <a:rPr b="1" lang="ja-JP" sz="1100" spc="-12" strike="noStrike">
                <a:solidFill>
                  <a:srgbClr val="ffffff"/>
                </a:solidFill>
                <a:latin typeface="Yu Gothic"/>
                <a:ea typeface="Yu Gothic"/>
              </a:rPr>
              <a:t>コ</a:t>
            </a:r>
            <a:r>
              <a:rPr b="1" lang="ja-JP" sz="1100" spc="12" strike="noStrike">
                <a:solidFill>
                  <a:srgbClr val="ffffff"/>
                </a:solidFill>
                <a:latin typeface="Yu Gothic"/>
                <a:ea typeface="Yu Gothic"/>
              </a:rPr>
              <a:t>ロ</a:t>
            </a:r>
            <a:r>
              <a:rPr b="1" lang="ja-JP" sz="1100" spc="38" strike="noStrike">
                <a:solidFill>
                  <a:srgbClr val="ffffff"/>
                </a:solidFill>
                <a:latin typeface="Yu Gothic"/>
                <a:ea typeface="Yu Gothic"/>
              </a:rPr>
              <a:t>ナ</a:t>
            </a:r>
            <a:r>
              <a:rPr b="1" lang="ja-JP" sz="1100" spc="94" strike="noStrike">
                <a:solidFill>
                  <a:srgbClr val="ffffff"/>
                </a:solidFill>
                <a:latin typeface="Yu Gothic"/>
                <a:ea typeface="Yu Gothic"/>
              </a:rPr>
              <a:t>は</a:t>
            </a:r>
            <a:r>
              <a:rPr b="1" lang="ja-JP" sz="1100" spc="103" strike="noStrike">
                <a:solidFill>
                  <a:srgbClr val="ffffff"/>
                </a:solidFill>
                <a:latin typeface="Yu Gothic"/>
                <a:ea typeface="Yu Gothic"/>
              </a:rPr>
              <a:t>流</a:t>
            </a: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行</a:t>
            </a:r>
            <a:r>
              <a:rPr b="1" lang="ja-JP" sz="1100" spc="-120" strike="noStrike">
                <a:solidFill>
                  <a:srgbClr val="ffffff"/>
                </a:solidFill>
                <a:latin typeface="Yu Gothic"/>
                <a:ea typeface="Yu Gothic"/>
              </a:rPr>
              <a:t>し</a:t>
            </a:r>
            <a:r>
              <a:rPr b="1" lang="ja-JP" sz="1100" spc="38" strike="noStrike">
                <a:solidFill>
                  <a:srgbClr val="ffffff"/>
                </a:solidFill>
                <a:latin typeface="Yu Gothic"/>
                <a:ea typeface="Yu Gothic"/>
              </a:rPr>
              <a:t>て</a:t>
            </a:r>
            <a:r>
              <a:rPr b="1" lang="ja-JP" sz="1100" spc="-12" strike="noStrike">
                <a:solidFill>
                  <a:srgbClr val="ffffff"/>
                </a:solidFill>
                <a:latin typeface="Yu Gothic"/>
                <a:ea typeface="Yu Gothic"/>
              </a:rPr>
              <a:t>い</a:t>
            </a:r>
            <a:r>
              <a:rPr b="1" lang="ja-JP" sz="1100" spc="18" strike="noStrike">
                <a:solidFill>
                  <a:srgbClr val="ffffff"/>
                </a:solidFill>
                <a:latin typeface="Yu Gothic"/>
                <a:ea typeface="Yu Gothic"/>
              </a:rPr>
              <a:t>ま</a:t>
            </a:r>
            <a:r>
              <a:rPr b="1" lang="ja-JP" sz="1100" spc="109" strike="noStrike">
                <a:solidFill>
                  <a:srgbClr val="ffffff"/>
                </a:solidFill>
                <a:latin typeface="Yu Gothic"/>
                <a:ea typeface="Yu Gothic"/>
              </a:rPr>
              <a:t>す。</a:t>
            </a:r>
            <a:endParaRPr b="0" lang="en-US" sz="1100" spc="-1" strike="noStrike">
              <a:latin typeface="Arial"/>
            </a:endParaRPr>
          </a:p>
          <a:p>
            <a:pPr marL="87120">
              <a:lnSpc>
                <a:spcPct val="128000"/>
              </a:lnSpc>
            </a:pPr>
            <a:r>
              <a:rPr b="1" lang="ja-JP" sz="1100" spc="148" strike="noStrike">
                <a:solidFill>
                  <a:srgbClr val="fff100"/>
                </a:solidFill>
                <a:latin typeface="Yu Gothic"/>
                <a:ea typeface="Yu Gothic"/>
              </a:rPr>
              <a:t>令</a:t>
            </a:r>
            <a:r>
              <a:rPr b="1" lang="ja-JP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和</a:t>
            </a:r>
            <a:r>
              <a:rPr b="1" lang="en-US" sz="1100" spc="239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5</a:t>
            </a:r>
            <a:r>
              <a:rPr b="1" lang="en-US" sz="1100" spc="242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ja-JP" sz="1100" spc="134" strike="noStrike">
                <a:solidFill>
                  <a:srgbClr val="fff100"/>
                </a:solidFill>
                <a:latin typeface="Yu Gothic"/>
                <a:ea typeface="Yu Gothic"/>
              </a:rPr>
              <a:t>年</a:t>
            </a:r>
            <a:r>
              <a:rPr b="1" lang="ja-JP" sz="1100" spc="123" strike="noStrike">
                <a:solidFill>
                  <a:srgbClr val="fff100"/>
                </a:solidFill>
                <a:latin typeface="Yu Gothic"/>
                <a:ea typeface="Yu Gothic"/>
              </a:rPr>
              <a:t>秋以</a:t>
            </a:r>
            <a:r>
              <a:rPr b="1" lang="ja-JP" sz="1100" spc="128" strike="noStrike">
                <a:solidFill>
                  <a:srgbClr val="fff100"/>
                </a:solidFill>
                <a:latin typeface="Yu Gothic"/>
                <a:ea typeface="Yu Gothic"/>
              </a:rPr>
              <a:t>降</a:t>
            </a:r>
            <a:r>
              <a:rPr b="1" lang="ja-JP" sz="1100" spc="-420" strike="noStrike">
                <a:solidFill>
                  <a:srgbClr val="fff100"/>
                </a:solidFill>
                <a:latin typeface="Yu Gothic"/>
                <a:ea typeface="Yu Gothic"/>
              </a:rPr>
              <a:t>、</a:t>
            </a:r>
            <a:r>
              <a:rPr b="1" lang="ja-JP" sz="1100" spc="137" strike="noStrike">
                <a:solidFill>
                  <a:srgbClr val="fff100"/>
                </a:solidFill>
                <a:latin typeface="Yu Gothic"/>
                <a:ea typeface="Yu Gothic"/>
              </a:rPr>
              <a:t>重</a:t>
            </a:r>
            <a:r>
              <a:rPr b="1" lang="ja-JP" sz="1100" spc="103" strike="noStrike">
                <a:solidFill>
                  <a:srgbClr val="fff100"/>
                </a:solidFill>
                <a:latin typeface="Yu Gothic"/>
                <a:ea typeface="Yu Gothic"/>
              </a:rPr>
              <a:t>症</a:t>
            </a:r>
            <a:r>
              <a:rPr b="1" lang="ja-JP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化</a:t>
            </a:r>
            <a:r>
              <a:rPr b="1" lang="ja-JP" sz="1100" spc="-46" strike="noStrike">
                <a:solidFill>
                  <a:srgbClr val="fff100"/>
                </a:solidFill>
                <a:latin typeface="Yu Gothic"/>
                <a:ea typeface="Yu Gothic"/>
              </a:rPr>
              <a:t>リ</a:t>
            </a:r>
            <a:r>
              <a:rPr b="1" lang="ja-JP" sz="1100" spc="4" strike="noStrike">
                <a:solidFill>
                  <a:srgbClr val="fff100"/>
                </a:solidFill>
                <a:latin typeface="Yu Gothic"/>
                <a:ea typeface="Yu Gothic"/>
              </a:rPr>
              <a:t>ス</a:t>
            </a:r>
            <a:r>
              <a:rPr b="1" lang="ja-JP" sz="1100" spc="9" strike="noStrike">
                <a:solidFill>
                  <a:srgbClr val="fff100"/>
                </a:solidFill>
                <a:latin typeface="Yu Gothic"/>
                <a:ea typeface="Yu Gothic"/>
              </a:rPr>
              <a:t>ク</a:t>
            </a:r>
            <a:r>
              <a:rPr b="1" lang="ja-JP" sz="1100" spc="89" strike="noStrike">
                <a:solidFill>
                  <a:srgbClr val="fff100"/>
                </a:solidFill>
                <a:latin typeface="Yu Gothic"/>
                <a:ea typeface="Yu Gothic"/>
              </a:rPr>
              <a:t>の</a:t>
            </a:r>
            <a:r>
              <a:rPr b="1" lang="ja-JP" sz="1100" spc="94" strike="noStrike">
                <a:solidFill>
                  <a:srgbClr val="fff100"/>
                </a:solidFill>
                <a:latin typeface="Yu Gothic"/>
                <a:ea typeface="Yu Gothic"/>
              </a:rPr>
              <a:t>高い</a:t>
            </a:r>
            <a:r>
              <a:rPr b="1" lang="ja-JP" sz="1100" spc="111" strike="noStrike">
                <a:solidFill>
                  <a:srgbClr val="fff100"/>
                </a:solidFill>
                <a:latin typeface="Yu Gothic"/>
                <a:ea typeface="Yu Gothic"/>
              </a:rPr>
              <a:t>高</a:t>
            </a:r>
            <a:r>
              <a:rPr b="1" lang="ja-JP" sz="1100" spc="137" strike="noStrike">
                <a:solidFill>
                  <a:srgbClr val="fff100"/>
                </a:solidFill>
                <a:latin typeface="Yu Gothic"/>
                <a:ea typeface="Yu Gothic"/>
              </a:rPr>
              <a:t>齢</a:t>
            </a:r>
            <a:r>
              <a:rPr b="1" lang="ja-JP" sz="1100" spc="111" strike="noStrike">
                <a:solidFill>
                  <a:srgbClr val="fff100"/>
                </a:solidFill>
                <a:latin typeface="Yu Gothic"/>
                <a:ea typeface="Yu Gothic"/>
              </a:rPr>
              <a:t>者</a:t>
            </a:r>
            <a:r>
              <a:rPr b="1" lang="ja-JP" sz="1100" spc="83" strike="noStrike">
                <a:solidFill>
                  <a:srgbClr val="fff100"/>
                </a:solidFill>
                <a:latin typeface="Yu Gothic"/>
                <a:ea typeface="Yu Gothic"/>
              </a:rPr>
              <a:t>等</a:t>
            </a:r>
            <a:r>
              <a:rPr b="1" lang="ja-JP" sz="1100" spc="49" strike="noStrike">
                <a:solidFill>
                  <a:srgbClr val="fff100"/>
                </a:solidFill>
                <a:latin typeface="Yu Gothic"/>
                <a:ea typeface="Yu Gothic"/>
              </a:rPr>
              <a:t>に</a:t>
            </a:r>
            <a:r>
              <a:rPr b="1" lang="ja-JP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は</a:t>
            </a:r>
            <a:r>
              <a:rPr b="1" lang="en-US" sz="1100" spc="242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100" spc="94" strike="noStrike">
                <a:solidFill>
                  <a:srgbClr val="fff100"/>
                </a:solidFill>
                <a:latin typeface="Yu Gothic"/>
                <a:ea typeface="Yu Gothic"/>
              </a:rPr>
              <a:t>XBB.</a:t>
            </a:r>
            <a:r>
              <a:rPr b="1" lang="en-US" sz="1100" spc="-202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1</a:t>
            </a:r>
            <a:r>
              <a:rPr b="1" lang="en-US" sz="1100" spc="-182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.</a:t>
            </a:r>
            <a:r>
              <a:rPr b="1" lang="en-US" sz="1100" spc="-177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5</a:t>
            </a:r>
            <a:r>
              <a:rPr b="1" lang="en-US" sz="1100" spc="242" strike="noStrike">
                <a:solidFill>
                  <a:srgbClr val="fff100"/>
                </a:solidFill>
                <a:latin typeface="Yu Gothic"/>
                <a:ea typeface="Yu Gothic"/>
              </a:rPr>
              <a:t> </a:t>
            </a:r>
            <a:r>
              <a:rPr b="1" lang="ja-JP" sz="1100" spc="94" strike="noStrike">
                <a:solidFill>
                  <a:srgbClr val="fff100"/>
                </a:solidFill>
                <a:latin typeface="Yu Gothic"/>
                <a:ea typeface="Yu Gothic"/>
              </a:rPr>
              <a:t>対</a:t>
            </a:r>
            <a:r>
              <a:rPr b="1" lang="ja-JP" sz="1100" spc="58" strike="noStrike">
                <a:solidFill>
                  <a:srgbClr val="fff100"/>
                </a:solidFill>
                <a:latin typeface="Yu Gothic"/>
                <a:ea typeface="Yu Gothic"/>
              </a:rPr>
              <a:t>応</a:t>
            </a:r>
            <a:r>
              <a:rPr b="1" lang="ja-JP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ワ</a:t>
            </a:r>
            <a:r>
              <a:rPr b="1" lang="ja-JP" sz="1100" spc="18" strike="noStrike">
                <a:solidFill>
                  <a:srgbClr val="fff100"/>
                </a:solidFill>
                <a:latin typeface="Yu Gothic"/>
                <a:ea typeface="Yu Gothic"/>
              </a:rPr>
              <a:t>ク</a:t>
            </a:r>
            <a:r>
              <a:rPr b="1" lang="ja-JP" sz="1100" spc="-7" strike="noStrike">
                <a:solidFill>
                  <a:srgbClr val="fff100"/>
                </a:solidFill>
                <a:latin typeface="Yu Gothic"/>
                <a:ea typeface="Yu Gothic"/>
              </a:rPr>
              <a:t>チ</a:t>
            </a:r>
            <a:r>
              <a:rPr b="1" lang="ja-JP" sz="1100" spc="58" strike="noStrike">
                <a:solidFill>
                  <a:srgbClr val="fff100"/>
                </a:solidFill>
                <a:latin typeface="Yu Gothic"/>
                <a:ea typeface="Yu Gothic"/>
              </a:rPr>
              <a:t>ン</a:t>
            </a:r>
            <a:r>
              <a:rPr b="1" lang="ja-JP" sz="1100" spc="117" strike="noStrike">
                <a:solidFill>
                  <a:srgbClr val="fff100"/>
                </a:solidFill>
                <a:latin typeface="Yu Gothic"/>
                <a:ea typeface="Yu Gothic"/>
              </a:rPr>
              <a:t>の</a:t>
            </a:r>
            <a:r>
              <a:rPr b="1" lang="ja-JP" sz="1100" spc="137" strike="noStrike">
                <a:solidFill>
                  <a:srgbClr val="fff100"/>
                </a:solidFill>
                <a:latin typeface="Yu Gothic"/>
                <a:ea typeface="Yu Gothic"/>
              </a:rPr>
              <a:t>接</a:t>
            </a:r>
            <a:r>
              <a:rPr b="1" lang="ja-JP" sz="1100" spc="77" strike="noStrike">
                <a:solidFill>
                  <a:srgbClr val="fff100"/>
                </a:solidFill>
                <a:latin typeface="Yu Gothic"/>
                <a:ea typeface="Yu Gothic"/>
              </a:rPr>
              <a:t>種</a:t>
            </a:r>
            <a:r>
              <a:rPr b="1" lang="ja-JP" sz="1100" spc="43" strike="noStrike">
                <a:solidFill>
                  <a:srgbClr val="fff100"/>
                </a:solidFill>
                <a:latin typeface="Yu Gothic"/>
                <a:ea typeface="Yu Gothic"/>
              </a:rPr>
              <a:t>を</a:t>
            </a:r>
            <a:r>
              <a:rPr b="1" lang="ja-JP" sz="1100" spc="111" strike="noStrike">
                <a:solidFill>
                  <a:srgbClr val="fff100"/>
                </a:solidFill>
                <a:latin typeface="Yu Gothic"/>
                <a:ea typeface="Yu Gothic"/>
              </a:rPr>
              <a:t>おす</a:t>
            </a:r>
            <a:r>
              <a:rPr b="1" lang="ja-JP" sz="1100" spc="49" strike="noStrike">
                <a:solidFill>
                  <a:srgbClr val="fff100"/>
                </a:solidFill>
                <a:latin typeface="Yu Gothic"/>
                <a:ea typeface="Yu Gothic"/>
              </a:rPr>
              <a:t>す</a:t>
            </a:r>
            <a:r>
              <a:rPr b="1" lang="ja-JP" sz="1100" spc="-7" strike="noStrike">
                <a:solidFill>
                  <a:srgbClr val="fff100"/>
                </a:solidFill>
                <a:latin typeface="Yu Gothic"/>
                <a:ea typeface="Yu Gothic"/>
              </a:rPr>
              <a:t>め</a:t>
            </a:r>
            <a:r>
              <a:rPr b="1" lang="ja-JP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し </a:t>
            </a:r>
            <a:r>
              <a:rPr b="1" lang="ja-JP" sz="1100" spc="18" strike="noStrike">
                <a:solidFill>
                  <a:srgbClr val="fff100"/>
                </a:solidFill>
                <a:latin typeface="Yu Gothic"/>
                <a:ea typeface="Yu Gothic"/>
              </a:rPr>
              <a:t>ま</a:t>
            </a:r>
            <a:r>
              <a:rPr b="1" lang="ja-JP" sz="1100" spc="109" strike="noStrike">
                <a:solidFill>
                  <a:srgbClr val="fff100"/>
                </a:solidFill>
                <a:latin typeface="Yu Gothic"/>
                <a:ea typeface="Yu Gothic"/>
              </a:rPr>
              <a:t>す</a:t>
            </a:r>
            <a:r>
              <a:rPr b="1" lang="ja-JP" sz="1100" spc="-440" strike="noStrike">
                <a:solidFill>
                  <a:srgbClr val="fff100"/>
                </a:solidFill>
                <a:latin typeface="Yu Gothic"/>
                <a:ea typeface="Yu Gothic"/>
              </a:rPr>
              <a:t>。</a:t>
            </a:r>
            <a:r>
              <a:rPr b="1" lang="ja-JP" sz="1100" spc="69" strike="noStrike">
                <a:solidFill>
                  <a:srgbClr val="fff100"/>
                </a:solidFill>
                <a:latin typeface="Yu Gothic"/>
                <a:ea typeface="Yu Gothic"/>
              </a:rPr>
              <a:t>若</a:t>
            </a:r>
            <a:r>
              <a:rPr b="1" lang="ja-JP" sz="1100" spc="9" strike="noStrike">
                <a:solidFill>
                  <a:srgbClr val="fff100"/>
                </a:solidFill>
                <a:latin typeface="Yu Gothic"/>
                <a:ea typeface="Yu Gothic"/>
              </a:rPr>
              <a:t>い</a:t>
            </a:r>
            <a:r>
              <a:rPr b="1" lang="ja-JP" sz="1100" spc="43" strike="noStrike">
                <a:solidFill>
                  <a:srgbClr val="fff100"/>
                </a:solidFill>
                <a:latin typeface="Yu Gothic"/>
                <a:ea typeface="Yu Gothic"/>
              </a:rPr>
              <a:t>方</a:t>
            </a:r>
            <a:r>
              <a:rPr b="1" lang="ja-JP" sz="1100" spc="49" strike="noStrike">
                <a:solidFill>
                  <a:srgbClr val="fff100"/>
                </a:solidFill>
                <a:latin typeface="Yu Gothic"/>
                <a:ea typeface="Yu Gothic"/>
              </a:rPr>
              <a:t>も</a:t>
            </a:r>
            <a:r>
              <a:rPr b="1" lang="ja-JP" sz="1100" spc="111" strike="noStrike">
                <a:solidFill>
                  <a:srgbClr val="fff100"/>
                </a:solidFill>
                <a:latin typeface="Yu Gothic"/>
                <a:ea typeface="Yu Gothic"/>
              </a:rPr>
              <a:t>接</a:t>
            </a:r>
            <a:r>
              <a:rPr b="1" lang="ja-JP" sz="1100" spc="94" strike="noStrike">
                <a:solidFill>
                  <a:srgbClr val="fff100"/>
                </a:solidFill>
                <a:latin typeface="Yu Gothic"/>
                <a:ea typeface="Yu Gothic"/>
              </a:rPr>
              <a:t>種</a:t>
            </a:r>
            <a:r>
              <a:rPr b="1" lang="ja-JP" sz="1100" spc="24" strike="noStrike">
                <a:solidFill>
                  <a:srgbClr val="fff100"/>
                </a:solidFill>
                <a:latin typeface="Yu Gothic"/>
                <a:ea typeface="Yu Gothic"/>
              </a:rPr>
              <a:t>で</a:t>
            </a:r>
            <a:r>
              <a:rPr b="1" lang="ja-JP" sz="1100" spc="-52" strike="noStrike">
                <a:solidFill>
                  <a:srgbClr val="fff100"/>
                </a:solidFill>
                <a:latin typeface="Yu Gothic"/>
                <a:ea typeface="Yu Gothic"/>
              </a:rPr>
              <a:t>き</a:t>
            </a:r>
            <a:r>
              <a:rPr b="1" lang="ja-JP" sz="1100" spc="18" strike="noStrike">
                <a:solidFill>
                  <a:srgbClr val="fff100"/>
                </a:solidFill>
                <a:latin typeface="Yu Gothic"/>
                <a:ea typeface="Yu Gothic"/>
              </a:rPr>
              <a:t>ま</a:t>
            </a:r>
            <a:r>
              <a:rPr b="1" lang="ja-JP" sz="1100" spc="109" strike="noStrike">
                <a:solidFill>
                  <a:srgbClr val="fff100"/>
                </a:solidFill>
                <a:latin typeface="Yu Gothic"/>
                <a:ea typeface="Yu Gothic"/>
              </a:rPr>
              <a:t>す</a:t>
            </a:r>
            <a:r>
              <a:rPr b="1" lang="ja-JP" sz="1100" spc="-1" strike="noStrike">
                <a:solidFill>
                  <a:srgbClr val="fff100"/>
                </a:solidFill>
                <a:latin typeface="Yu Gothic"/>
                <a:ea typeface="Yu Gothic"/>
              </a:rPr>
              <a:t>。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94" name="CustomShape 23"/>
          <p:cNvSpPr/>
          <p:nvPr/>
        </p:nvSpPr>
        <p:spPr>
          <a:xfrm>
            <a:off x="349920" y="6891120"/>
            <a:ext cx="7002360" cy="1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75120">
              <a:lnSpc>
                <a:spcPct val="100000"/>
              </a:lnSpc>
              <a:spcBef>
                <a:spcPts val="99"/>
              </a:spcBef>
            </a:pPr>
            <a:r>
              <a:rPr b="0" lang="ja-JP" sz="700" spc="-86" strike="noStrike">
                <a:solidFill>
                  <a:srgbClr val="221815"/>
                </a:solidFill>
                <a:latin typeface="Yu Gothic"/>
                <a:ea typeface="Yu Gothic"/>
              </a:rPr>
              <a:t>（※１）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易</a:t>
            </a:r>
            <a:r>
              <a:rPr b="0" lang="ja-JP" sz="700" spc="43" strike="noStrike">
                <a:solidFill>
                  <a:srgbClr val="221815"/>
                </a:solidFill>
                <a:latin typeface="Yu Gothic"/>
                <a:ea typeface="Yu Gothic"/>
              </a:rPr>
              <a:t>刺</a:t>
            </a:r>
            <a:r>
              <a:rPr b="0" lang="ja-JP" sz="700" spc="49" strike="noStrike">
                <a:solidFill>
                  <a:srgbClr val="221815"/>
                </a:solidFill>
                <a:latin typeface="Yu Gothic"/>
                <a:ea typeface="Yu Gothic"/>
              </a:rPr>
              <a:t>激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性：</a:t>
            </a:r>
            <a:r>
              <a:rPr b="0" lang="ja-JP" sz="700" spc="52" strike="noStrike">
                <a:solidFill>
                  <a:srgbClr val="221815"/>
                </a:solidFill>
                <a:latin typeface="Yu Gothic"/>
                <a:ea typeface="Yu Gothic"/>
              </a:rPr>
              <a:t>機</a:t>
            </a:r>
            <a:r>
              <a:rPr b="0" lang="ja-JP" sz="700" spc="32" strike="noStrike">
                <a:solidFill>
                  <a:srgbClr val="221815"/>
                </a:solidFill>
                <a:latin typeface="Yu Gothic"/>
                <a:ea typeface="Yu Gothic"/>
              </a:rPr>
              <a:t>嫌</a:t>
            </a:r>
            <a:r>
              <a:rPr b="0" lang="ja-JP" sz="700" spc="38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0" lang="ja-JP" sz="700" spc="9" strike="noStrike">
                <a:solidFill>
                  <a:srgbClr val="221815"/>
                </a:solidFill>
                <a:latin typeface="Yu Gothic"/>
                <a:ea typeface="Yu Gothic"/>
              </a:rPr>
              <a:t>悪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0" lang="en-US" sz="700" spc="14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en-US" sz="700" spc="-12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0" lang="ja-JP" sz="700" spc="-12" strike="noStrike">
                <a:solidFill>
                  <a:srgbClr val="221815"/>
                </a:solidFill>
                <a:latin typeface="Yu Gothic"/>
                <a:ea typeface="Yu Gothic"/>
              </a:rPr>
              <a:t>２</a:t>
            </a:r>
            <a:r>
              <a:rPr b="0" lang="en-US" sz="700" spc="-12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0" lang="en-US" sz="700" spc="4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58" strike="noStrike">
                <a:solidFill>
                  <a:srgbClr val="221815"/>
                </a:solidFill>
                <a:latin typeface="Yu Gothic"/>
                <a:ea typeface="Yu Gothic"/>
              </a:rPr>
              <a:t>疼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痛：</a:t>
            </a:r>
            <a:r>
              <a:rPr b="0" lang="ja-JP" sz="700" spc="58" strike="noStrike">
                <a:solidFill>
                  <a:srgbClr val="221815"/>
                </a:solidFill>
                <a:latin typeface="Yu Gothic"/>
                <a:ea typeface="Yu Gothic"/>
              </a:rPr>
              <a:t>注</a:t>
            </a:r>
            <a:r>
              <a:rPr b="0" lang="ja-JP" sz="700" spc="29" strike="noStrike">
                <a:solidFill>
                  <a:srgbClr val="221815"/>
                </a:solidFill>
                <a:latin typeface="Yu Gothic"/>
                <a:ea typeface="Yu Gothic"/>
              </a:rPr>
              <a:t>射</a:t>
            </a:r>
            <a:r>
              <a:rPr b="0" lang="ja-JP" sz="700" spc="32" strike="noStrike">
                <a:solidFill>
                  <a:srgbClr val="221815"/>
                </a:solidFill>
                <a:latin typeface="Yu Gothic"/>
                <a:ea typeface="Yu Gothic"/>
              </a:rPr>
              <a:t>部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位</a:t>
            </a:r>
            <a:r>
              <a:rPr b="0" lang="ja-JP" sz="700" spc="38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0" lang="ja-JP" sz="700" spc="12" strike="noStrike">
                <a:solidFill>
                  <a:srgbClr val="221815"/>
                </a:solidFill>
                <a:latin typeface="Yu Gothic"/>
                <a:ea typeface="Yu Gothic"/>
              </a:rPr>
              <a:t>痛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み</a:t>
            </a:r>
            <a:r>
              <a:rPr b="0" lang="en-US" sz="700" spc="15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en-US" sz="700" spc="-21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0" lang="ja-JP" sz="700" spc="-21" strike="noStrike">
                <a:solidFill>
                  <a:srgbClr val="221815"/>
                </a:solidFill>
                <a:latin typeface="Yu Gothic"/>
                <a:ea typeface="Yu Gothic"/>
              </a:rPr>
              <a:t>３</a:t>
            </a:r>
            <a:r>
              <a:rPr b="0" lang="en-US" sz="700" spc="-21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0" lang="en-US" sz="700" spc="4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52" strike="noStrike">
                <a:solidFill>
                  <a:srgbClr val="221815"/>
                </a:solidFill>
                <a:latin typeface="Yu Gothic"/>
                <a:ea typeface="Yu Gothic"/>
              </a:rPr>
              <a:t>腫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脹：</a:t>
            </a:r>
            <a:r>
              <a:rPr b="0" lang="ja-JP" sz="700" spc="58" strike="noStrike">
                <a:solidFill>
                  <a:srgbClr val="221815"/>
                </a:solidFill>
                <a:latin typeface="Yu Gothic"/>
                <a:ea typeface="Yu Gothic"/>
              </a:rPr>
              <a:t>注</a:t>
            </a:r>
            <a:r>
              <a:rPr b="0" lang="ja-JP" sz="700" spc="29" strike="noStrike">
                <a:solidFill>
                  <a:srgbClr val="221815"/>
                </a:solidFill>
                <a:latin typeface="Yu Gothic"/>
                <a:ea typeface="Yu Gothic"/>
              </a:rPr>
              <a:t>射</a:t>
            </a:r>
            <a:r>
              <a:rPr b="0" lang="ja-JP" sz="700" spc="32" strike="noStrike">
                <a:solidFill>
                  <a:srgbClr val="221815"/>
                </a:solidFill>
                <a:latin typeface="Yu Gothic"/>
                <a:ea typeface="Yu Gothic"/>
              </a:rPr>
              <a:t>部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位</a:t>
            </a:r>
            <a:r>
              <a:rPr b="0" lang="ja-JP" sz="700" spc="12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腫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れ</a:t>
            </a:r>
            <a:r>
              <a:rPr b="0" lang="en-US" sz="700" spc="15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en-US" sz="700" spc="-26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0" lang="ja-JP" sz="700" spc="-26" strike="noStrike">
                <a:solidFill>
                  <a:srgbClr val="221815"/>
                </a:solidFill>
                <a:latin typeface="Yu Gothic"/>
                <a:ea typeface="Yu Gothic"/>
              </a:rPr>
              <a:t>４</a:t>
            </a:r>
            <a:r>
              <a:rPr b="0" lang="en-US" sz="700" spc="-26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0" lang="en-US" sz="700" spc="4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49" strike="noStrike">
                <a:solidFill>
                  <a:srgbClr val="221815"/>
                </a:solidFill>
                <a:latin typeface="Yu Gothic"/>
                <a:ea typeface="Yu Gothic"/>
              </a:rPr>
              <a:t>傾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眠：</a:t>
            </a:r>
            <a:r>
              <a:rPr b="0" lang="ja-JP" sz="700" spc="29" strike="noStrike">
                <a:solidFill>
                  <a:srgbClr val="221815"/>
                </a:solidFill>
                <a:latin typeface="Yu Gothic"/>
                <a:ea typeface="Yu Gothic"/>
              </a:rPr>
              <a:t>眠</a:t>
            </a:r>
            <a:r>
              <a:rPr b="0" lang="ja-JP" sz="700" spc="-35" strike="noStrike">
                <a:solidFill>
                  <a:srgbClr val="221815"/>
                </a:solidFill>
                <a:latin typeface="Yu Gothic"/>
                <a:ea typeface="Yu Gothic"/>
              </a:rPr>
              <a:t>た</a:t>
            </a:r>
            <a:r>
              <a:rPr b="0" lang="ja-JP" sz="700" spc="-75" strike="noStrike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0" lang="ja-JP" sz="700" spc="-52" strike="noStrike">
                <a:solidFill>
                  <a:srgbClr val="221815"/>
                </a:solidFill>
                <a:latin typeface="Yu Gothic"/>
                <a:ea typeface="Yu Gothic"/>
              </a:rPr>
              <a:t>な</a:t>
            </a:r>
            <a:r>
              <a:rPr b="0" lang="ja-JP" sz="700" spc="12" strike="noStrike">
                <a:solidFill>
                  <a:srgbClr val="221815"/>
                </a:solidFill>
                <a:latin typeface="Yu Gothic"/>
                <a:ea typeface="Yu Gothic"/>
              </a:rPr>
              <a:t>る</a:t>
            </a:r>
            <a:r>
              <a:rPr b="0" lang="ja-JP" sz="700" spc="38" strike="noStrike">
                <a:solidFill>
                  <a:srgbClr val="221815"/>
                </a:solidFill>
                <a:latin typeface="Yu Gothic"/>
                <a:ea typeface="Yu Gothic"/>
              </a:rPr>
              <a:t>様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子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195" name="CustomShape 24"/>
          <p:cNvSpPr/>
          <p:nvPr/>
        </p:nvSpPr>
        <p:spPr>
          <a:xfrm>
            <a:off x="421560" y="8893440"/>
            <a:ext cx="3697200" cy="49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indent="1800">
              <a:lnSpc>
                <a:spcPct val="125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ja-JP" sz="850" spc="4" strike="noStrike">
                <a:solidFill>
                  <a:srgbClr val="221815"/>
                </a:solidFill>
                <a:latin typeface="Yu Gothic"/>
                <a:ea typeface="Yu Gothic"/>
              </a:rPr>
              <a:t>新</a:t>
            </a:r>
            <a:r>
              <a:rPr b="1" lang="ja-JP" sz="850" spc="-55" strike="noStrike">
                <a:solidFill>
                  <a:srgbClr val="221815"/>
                </a:solidFill>
                <a:latin typeface="Yu Gothic"/>
                <a:ea typeface="Yu Gothic"/>
              </a:rPr>
              <a:t>型</a:t>
            </a:r>
            <a:r>
              <a:rPr b="1" lang="ja-JP" sz="850" spc="-75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1" lang="ja-JP" sz="850" spc="-66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850" spc="-72" strike="noStrike">
                <a:solidFill>
                  <a:srgbClr val="221815"/>
                </a:solidFill>
                <a:latin typeface="Yu Gothic"/>
                <a:ea typeface="Yu Gothic"/>
              </a:rPr>
              <a:t>ナ</a:t>
            </a:r>
            <a:r>
              <a:rPr b="1" lang="ja-JP" sz="850" spc="-92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850" spc="-7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850" spc="-80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850" spc="-46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850" spc="-1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850" spc="4" strike="noStrike">
                <a:solidFill>
                  <a:srgbClr val="221815"/>
                </a:solidFill>
                <a:latin typeface="Yu Gothic"/>
                <a:ea typeface="Yu Gothic"/>
              </a:rPr>
              <a:t>有効</a:t>
            </a:r>
            <a:r>
              <a:rPr b="1" lang="ja-JP" sz="850" spc="-205" strike="noStrike">
                <a:solidFill>
                  <a:srgbClr val="221815"/>
                </a:solidFill>
                <a:latin typeface="Yu Gothic"/>
                <a:ea typeface="Yu Gothic"/>
              </a:rPr>
              <a:t>性・</a:t>
            </a:r>
            <a:r>
              <a:rPr b="1" lang="ja-JP" sz="850" spc="4" strike="noStrike">
                <a:solidFill>
                  <a:srgbClr val="221815"/>
                </a:solidFill>
                <a:latin typeface="Yu Gothic"/>
                <a:ea typeface="Yu Gothic"/>
              </a:rPr>
              <a:t>安全</a:t>
            </a:r>
            <a:r>
              <a:rPr b="1" lang="ja-JP" sz="850" spc="-32" strike="noStrike">
                <a:solidFill>
                  <a:srgbClr val="221815"/>
                </a:solidFill>
                <a:latin typeface="Yu Gothic"/>
                <a:ea typeface="Yu Gothic"/>
              </a:rPr>
              <a:t>性</a:t>
            </a:r>
            <a:r>
              <a:rPr b="1" lang="ja-JP" sz="850" spc="-80" strike="noStrike">
                <a:solidFill>
                  <a:srgbClr val="221815"/>
                </a:solidFill>
                <a:latin typeface="Yu Gothic"/>
                <a:ea typeface="Yu Gothic"/>
              </a:rPr>
              <a:t>な</a:t>
            </a:r>
            <a:r>
              <a:rPr b="1" lang="ja-JP" sz="850" spc="-15" strike="noStrike">
                <a:solidFill>
                  <a:srgbClr val="221815"/>
                </a:solidFill>
                <a:latin typeface="Yu Gothic"/>
                <a:ea typeface="Yu Gothic"/>
              </a:rPr>
              <a:t>ど</a:t>
            </a:r>
            <a:r>
              <a:rPr b="1" lang="ja-JP" sz="850" spc="-1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850" spc="-100" strike="noStrike">
                <a:solidFill>
                  <a:srgbClr val="221815"/>
                </a:solidFill>
                <a:latin typeface="Yu Gothic"/>
                <a:ea typeface="Yu Gothic"/>
              </a:rPr>
              <a:t>詳</a:t>
            </a:r>
            <a:r>
              <a:rPr b="1" lang="ja-JP" sz="850" spc="-92" strike="noStrike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r>
              <a:rPr b="1" lang="ja-JP" sz="850" spc="-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850" spc="4" strike="noStrike">
                <a:solidFill>
                  <a:srgbClr val="221815"/>
                </a:solidFill>
                <a:latin typeface="Yu Gothic"/>
                <a:ea typeface="Yu Gothic"/>
              </a:rPr>
              <a:t>情</a:t>
            </a:r>
            <a:r>
              <a:rPr b="1" lang="ja-JP" sz="850" spc="-15" strike="noStrike">
                <a:solidFill>
                  <a:srgbClr val="221815"/>
                </a:solidFill>
                <a:latin typeface="Yu Gothic"/>
                <a:ea typeface="Yu Gothic"/>
              </a:rPr>
              <a:t>報</a:t>
            </a:r>
            <a:r>
              <a:rPr b="1" lang="ja-JP" sz="850" spc="-52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850" spc="-1" strike="noStrike">
                <a:solidFill>
                  <a:srgbClr val="221815"/>
                </a:solidFill>
                <a:latin typeface="Yu Gothic"/>
                <a:ea typeface="Yu Gothic"/>
              </a:rPr>
              <a:t>つ</a:t>
            </a:r>
            <a:r>
              <a:rPr b="1" lang="ja-JP" sz="850" spc="-35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850" spc="-60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850" spc="-7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850" spc="-420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850" spc="4" strike="noStrike">
                <a:solidFill>
                  <a:srgbClr val="221815"/>
                </a:solidFill>
                <a:latin typeface="Yu Gothic"/>
                <a:ea typeface="Yu Gothic"/>
              </a:rPr>
              <a:t>厚生労働省 </a:t>
            </a:r>
            <a:r>
              <a:rPr b="1" lang="ja-JP" sz="850" spc="-21" strike="noStrike">
                <a:solidFill>
                  <a:srgbClr val="221815"/>
                </a:solidFill>
                <a:latin typeface="Yu Gothic"/>
                <a:ea typeface="Yu Gothic"/>
              </a:rPr>
              <a:t>ホ</a:t>
            </a:r>
            <a:r>
              <a:rPr b="1" lang="ja-JP" sz="850" spc="-46" strike="noStrike">
                <a:solidFill>
                  <a:srgbClr val="221815"/>
                </a:solidFill>
                <a:latin typeface="Yu Gothic"/>
                <a:ea typeface="Yu Gothic"/>
              </a:rPr>
              <a:t>ー</a:t>
            </a:r>
            <a:r>
              <a:rPr b="1" lang="ja-JP" sz="850" spc="-26" strike="noStrike">
                <a:solidFill>
                  <a:srgbClr val="221815"/>
                </a:solidFill>
                <a:latin typeface="Yu Gothic"/>
                <a:ea typeface="Yu Gothic"/>
              </a:rPr>
              <a:t>ム</a:t>
            </a:r>
            <a:r>
              <a:rPr b="1" lang="ja-JP" sz="850" spc="-21" strike="noStrike">
                <a:solidFill>
                  <a:srgbClr val="221815"/>
                </a:solidFill>
                <a:latin typeface="Yu Gothic"/>
                <a:ea typeface="Yu Gothic"/>
              </a:rPr>
              <a:t>ペ</a:t>
            </a:r>
            <a:r>
              <a:rPr b="1" lang="ja-JP" sz="850" spc="-41" strike="noStrike">
                <a:solidFill>
                  <a:srgbClr val="221815"/>
                </a:solidFill>
                <a:latin typeface="Yu Gothic"/>
                <a:ea typeface="Yu Gothic"/>
              </a:rPr>
              <a:t>ー</a:t>
            </a:r>
            <a:r>
              <a:rPr b="1" lang="ja-JP" sz="850" spc="-12" strike="noStrike">
                <a:solidFill>
                  <a:srgbClr val="221815"/>
                </a:solidFill>
                <a:latin typeface="Yu Gothic"/>
                <a:ea typeface="Yu Gothic"/>
              </a:rPr>
              <a:t>ジ</a:t>
            </a:r>
            <a:r>
              <a:rPr b="1" lang="ja-JP" sz="850" spc="-409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850" spc="24" strike="noStrike">
                <a:solidFill>
                  <a:srgbClr val="221815"/>
                </a:solidFill>
                <a:latin typeface="Yu Gothic"/>
                <a:ea typeface="Yu Gothic"/>
              </a:rPr>
              <a:t>「新</a:t>
            </a:r>
            <a:r>
              <a:rPr b="1" lang="ja-JP" sz="850" spc="-35" strike="noStrike">
                <a:solidFill>
                  <a:srgbClr val="221815"/>
                </a:solidFill>
                <a:latin typeface="Yu Gothic"/>
                <a:ea typeface="Yu Gothic"/>
              </a:rPr>
              <a:t>型</a:t>
            </a:r>
            <a:r>
              <a:rPr b="1" lang="ja-JP" sz="850" spc="-60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1" lang="ja-JP" sz="850" spc="-52" strike="noStrike">
                <a:solidFill>
                  <a:srgbClr val="221815"/>
                </a:solidFill>
                <a:latin typeface="Yu Gothic"/>
                <a:ea typeface="Yu Gothic"/>
              </a:rPr>
              <a:t>ロナ</a:t>
            </a:r>
            <a:r>
              <a:rPr b="1" lang="ja-JP" sz="850" spc="-75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850" spc="-60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850" spc="-66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850" spc="-41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850" spc="-35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850" spc="18" strike="noStrike">
                <a:solidFill>
                  <a:srgbClr val="221815"/>
                </a:solidFill>
                <a:latin typeface="Yu Gothic"/>
                <a:ea typeface="Yu Gothic"/>
              </a:rPr>
              <a:t>つ</a:t>
            </a:r>
            <a:r>
              <a:rPr b="1" lang="ja-JP" sz="850" spc="-2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850" spc="-26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850" spc="-409" strike="noStrike">
                <a:solidFill>
                  <a:srgbClr val="221815"/>
                </a:solidFill>
                <a:latin typeface="Yu Gothic"/>
                <a:ea typeface="Yu Gothic"/>
              </a:rPr>
              <a:t>」</a:t>
            </a:r>
            <a:r>
              <a:rPr b="1" lang="ja-JP" sz="850" spc="-1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850" spc="-21" strike="noStrike">
                <a:solidFill>
                  <a:srgbClr val="221815"/>
                </a:solidFill>
                <a:latin typeface="Yu Gothic"/>
                <a:ea typeface="Yu Gothic"/>
              </a:rPr>
              <a:t>ペ</a:t>
            </a:r>
            <a:r>
              <a:rPr b="1" lang="ja-JP" sz="850" spc="-41" strike="noStrike">
                <a:solidFill>
                  <a:srgbClr val="221815"/>
                </a:solidFill>
                <a:latin typeface="Yu Gothic"/>
                <a:ea typeface="Yu Gothic"/>
              </a:rPr>
              <a:t>ージ</a:t>
            </a:r>
            <a:r>
              <a:rPr b="1" lang="ja-JP" sz="850" spc="-60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1" lang="ja-JP" sz="850" spc="38" strike="noStrike">
                <a:solidFill>
                  <a:srgbClr val="221815"/>
                </a:solidFill>
                <a:latin typeface="Yu Gothic"/>
                <a:ea typeface="Yu Gothic"/>
              </a:rPr>
              <a:t>ご</a:t>
            </a:r>
            <a:r>
              <a:rPr b="1" lang="ja-JP" sz="850" spc="-75" strike="noStrike">
                <a:solidFill>
                  <a:srgbClr val="221815"/>
                </a:solidFill>
                <a:latin typeface="Yu Gothic"/>
                <a:ea typeface="Yu Gothic"/>
              </a:rPr>
              <a:t>覧</a:t>
            </a:r>
            <a:r>
              <a:rPr b="1" lang="ja-JP" sz="850" spc="-131" strike="noStrike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1" lang="ja-JP" sz="850" spc="-52" strike="noStrike">
                <a:solidFill>
                  <a:srgbClr val="221815"/>
                </a:solidFill>
                <a:latin typeface="Yu Gothic"/>
                <a:ea typeface="Yu Gothic"/>
              </a:rPr>
              <a:t>だ</a:t>
            </a:r>
            <a:r>
              <a:rPr b="1" lang="ja-JP" sz="850" spc="-75" strike="noStrike">
                <a:solidFill>
                  <a:srgbClr val="221815"/>
                </a:solidFill>
                <a:latin typeface="Yu Gothic"/>
                <a:ea typeface="Yu Gothic"/>
              </a:rPr>
              <a:t>さ</a:t>
            </a:r>
            <a:r>
              <a:rPr b="1" lang="ja-JP" sz="850" spc="18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850" spc="-1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endParaRPr b="0" lang="en-US" sz="850" spc="-1" strike="noStrike">
              <a:latin typeface="Arial"/>
            </a:endParaRPr>
          </a:p>
        </p:txBody>
      </p:sp>
      <p:sp>
        <p:nvSpPr>
          <p:cNvPr id="196" name="CustomShape 25"/>
          <p:cNvSpPr/>
          <p:nvPr/>
        </p:nvSpPr>
        <p:spPr>
          <a:xfrm>
            <a:off x="4373640" y="8953200"/>
            <a:ext cx="1314000" cy="3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1100" spc="29" strike="noStrike">
                <a:solidFill>
                  <a:srgbClr val="221815"/>
                </a:solidFill>
                <a:latin typeface="Yu Gothic"/>
                <a:ea typeface="Yu Gothic"/>
              </a:rPr>
              <a:t>厚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労</a:t>
            </a:r>
            <a:r>
              <a:rPr b="1" lang="en-US" sz="1100" spc="-60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100" spc="-75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1" lang="ja-JP" sz="1100" spc="-60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ナ</a:t>
            </a:r>
            <a:r>
              <a:rPr b="1" lang="en-US" sz="1100" spc="-7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100" spc="-97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100" spc="-7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100" spc="-86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100" spc="-1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97" name="CustomShape 26"/>
          <p:cNvSpPr/>
          <p:nvPr/>
        </p:nvSpPr>
        <p:spPr>
          <a:xfrm>
            <a:off x="5997600" y="8953200"/>
            <a:ext cx="363960" cy="3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検</a:t>
            </a:r>
            <a:r>
              <a:rPr b="1" lang="en-US" sz="1100" spc="63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索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198" name="CustomShape 27"/>
          <p:cNvSpPr/>
          <p:nvPr/>
        </p:nvSpPr>
        <p:spPr>
          <a:xfrm>
            <a:off x="278640" y="9865440"/>
            <a:ext cx="5684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ja-JP" sz="800" spc="52" strike="noStrike">
                <a:solidFill>
                  <a:srgbClr val="221815"/>
                </a:solidFill>
                <a:latin typeface="ＭＳ ゴシック"/>
                <a:ea typeface="Arial"/>
              </a:rPr>
              <a:t>お問合せ先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199" name="CustomShape 28"/>
          <p:cNvSpPr/>
          <p:nvPr/>
        </p:nvSpPr>
        <p:spPr>
          <a:xfrm>
            <a:off x="561600" y="3137760"/>
            <a:ext cx="6395400" cy="21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 algn="ctr">
              <a:lnSpc>
                <a:spcPct val="100000"/>
              </a:lnSpc>
              <a:spcBef>
                <a:spcPts val="99"/>
              </a:spcBef>
            </a:pPr>
            <a:r>
              <a:rPr b="1" lang="en-US" sz="1100" spc="83" strike="noStrike">
                <a:solidFill>
                  <a:srgbClr val="ffffff"/>
                </a:solidFill>
                <a:latin typeface="Yu Gothic"/>
                <a:ea typeface="Yu Gothic"/>
              </a:rPr>
              <a:t>XBB.</a:t>
            </a:r>
            <a:r>
              <a:rPr b="1" lang="en-US" sz="1100" spc="-211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1</a:t>
            </a:r>
            <a:r>
              <a:rPr b="1" lang="en-US" sz="1100" spc="-18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.</a:t>
            </a:r>
            <a:r>
              <a:rPr b="1" lang="en-US" sz="1100" spc="-18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5</a:t>
            </a:r>
            <a:r>
              <a:rPr b="1" lang="en-US" sz="1100" spc="63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100" spc="83" strike="noStrike">
                <a:solidFill>
                  <a:srgbClr val="ffffff"/>
                </a:solidFill>
                <a:latin typeface="Yu Gothic"/>
                <a:ea typeface="Yu Gothic"/>
              </a:rPr>
              <a:t>対</a:t>
            </a:r>
            <a:r>
              <a:rPr b="1" lang="ja-JP" sz="1100" spc="49" strike="noStrike">
                <a:solidFill>
                  <a:srgbClr val="ffffff"/>
                </a:solidFill>
                <a:latin typeface="Yu Gothic"/>
                <a:ea typeface="Yu Gothic"/>
              </a:rPr>
              <a:t>応</a:t>
            </a:r>
            <a:r>
              <a:rPr b="1" lang="ja-JP" sz="1100" spc="-12" strike="noStrike">
                <a:solidFill>
                  <a:srgbClr val="ffffff"/>
                </a:solidFill>
                <a:latin typeface="Yu Gothic"/>
                <a:ea typeface="Yu Gothic"/>
              </a:rPr>
              <a:t>ワ</a:t>
            </a:r>
            <a:r>
              <a:rPr b="1" lang="ja-JP" sz="1100" spc="9" strike="noStrike">
                <a:solidFill>
                  <a:srgbClr val="ffffff"/>
                </a:solidFill>
                <a:latin typeface="Yu Gothic"/>
                <a:ea typeface="Yu Gothic"/>
              </a:rPr>
              <a:t>ク</a:t>
            </a:r>
            <a:r>
              <a:rPr b="1" lang="ja-JP" sz="1100" spc="-21" strike="noStrike">
                <a:solidFill>
                  <a:srgbClr val="ffffff"/>
                </a:solidFill>
                <a:latin typeface="Yu Gothic"/>
                <a:ea typeface="Yu Gothic"/>
              </a:rPr>
              <a:t>チ</a:t>
            </a:r>
            <a:r>
              <a:rPr b="1" lang="ja-JP" sz="1100" spc="49" strike="noStrike">
                <a:solidFill>
                  <a:srgbClr val="ffffff"/>
                </a:solidFill>
                <a:latin typeface="Yu Gothic"/>
                <a:ea typeface="Yu Gothic"/>
              </a:rPr>
              <a:t>ン</a:t>
            </a: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の</a:t>
            </a:r>
            <a:r>
              <a:rPr b="1" lang="en-US" sz="1100" spc="38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300" spc="123" strike="noStrike">
                <a:solidFill>
                  <a:srgbClr val="fff100"/>
                </a:solidFill>
                <a:latin typeface="Yu Gothic"/>
                <a:ea typeface="Yu Gothic"/>
              </a:rPr>
              <a:t>効果</a:t>
            </a:r>
            <a:endParaRPr b="0" lang="en-US" sz="1300" spc="-1" strike="noStrike">
              <a:latin typeface="Arial"/>
            </a:endParaRPr>
          </a:p>
        </p:txBody>
      </p:sp>
      <p:sp>
        <p:nvSpPr>
          <p:cNvPr id="200" name="CustomShape 29"/>
          <p:cNvSpPr/>
          <p:nvPr/>
        </p:nvSpPr>
        <p:spPr>
          <a:xfrm>
            <a:off x="561600" y="4069080"/>
            <a:ext cx="6525000" cy="37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38600" indent="-126000">
              <a:lnSpc>
                <a:spcPct val="118000"/>
              </a:lnSpc>
              <a:spcBef>
                <a:spcPts val="99"/>
              </a:spcBef>
              <a:buClr>
                <a:srgbClr val="0075c2"/>
              </a:buClr>
              <a:buSzPct val="90000"/>
              <a:buFont typeface="StarSymbol"/>
              <a:buChar char="■"/>
              <a:tabLst>
                <a:tab algn="l" pos="140400"/>
              </a:tabLst>
            </a:pP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こ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000" spc="97" strike="noStrike">
                <a:solidFill>
                  <a:srgbClr val="221815"/>
                </a:solidFill>
                <a:latin typeface="Yu Gothic"/>
                <a:ea typeface="Yu Gothic"/>
              </a:rPr>
              <a:t>試</a:t>
            </a:r>
            <a:r>
              <a:rPr b="1" lang="ja-JP" sz="1000" spc="83" strike="noStrike">
                <a:solidFill>
                  <a:srgbClr val="221815"/>
                </a:solidFill>
                <a:latin typeface="Yu Gothic"/>
                <a:ea typeface="Yu Gothic"/>
              </a:rPr>
              <a:t>験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で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中</a:t>
            </a:r>
            <a:r>
              <a:rPr b="1" lang="ja-JP" sz="1000" spc="72" strike="noStrike">
                <a:solidFill>
                  <a:srgbClr val="221815"/>
                </a:solidFill>
                <a:latin typeface="Yu Gothic"/>
                <a:ea typeface="Yu Gothic"/>
              </a:rPr>
              <a:t>和</a:t>
            </a:r>
            <a:r>
              <a:rPr b="1" lang="ja-JP" sz="1000" spc="52" strike="noStrike">
                <a:solidFill>
                  <a:srgbClr val="221815"/>
                </a:solidFill>
                <a:latin typeface="Yu Gothic"/>
                <a:ea typeface="Yu Gothic"/>
              </a:rPr>
              <a:t>抗</a:t>
            </a:r>
            <a:r>
              <a:rPr b="1" lang="ja-JP" sz="1000" spc="72" strike="noStrike">
                <a:solidFill>
                  <a:srgbClr val="221815"/>
                </a:solidFill>
                <a:latin typeface="Yu Gothic"/>
                <a:ea typeface="Yu Gothic"/>
              </a:rPr>
              <a:t>体</a:t>
            </a:r>
            <a:r>
              <a:rPr b="1" lang="ja-JP" sz="1000" spc="52" strike="noStrike">
                <a:solidFill>
                  <a:srgbClr val="221815"/>
                </a:solidFill>
                <a:latin typeface="Yu Gothic"/>
                <a:ea typeface="Yu Gothic"/>
              </a:rPr>
              <a:t>価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デ</a:t>
            </a: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ー</a:t>
            </a:r>
            <a:r>
              <a:rPr b="1" lang="ja-JP" sz="1000" spc="-15" strike="noStrike">
                <a:solidFill>
                  <a:srgbClr val="221815"/>
                </a:solidFill>
                <a:latin typeface="Yu Gothic"/>
                <a:ea typeface="Yu Gothic"/>
              </a:rPr>
              <a:t>タ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加</a:t>
            </a:r>
            <a:r>
              <a:rPr b="1" lang="ja-JP" sz="1000" spc="-75" strike="noStrike">
                <a:solidFill>
                  <a:srgbClr val="221815"/>
                </a:solidFill>
                <a:latin typeface="Yu Gothic"/>
                <a:ea typeface="Yu Gothic"/>
              </a:rPr>
              <a:t>え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361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18" strike="noStrike">
                <a:solidFill>
                  <a:srgbClr val="221815"/>
                </a:solidFill>
                <a:latin typeface="Yu Gothic"/>
                <a:ea typeface="Yu Gothic"/>
              </a:rPr>
              <a:t>こ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れ</a:t>
            </a:r>
            <a:r>
              <a:rPr b="1" lang="ja-JP" sz="1000" spc="-7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で</a:t>
            </a:r>
            <a:r>
              <a:rPr b="1" lang="ja-JP" sz="1000" spc="-55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000" spc="-12" strike="noStrike">
                <a:solidFill>
                  <a:srgbClr val="221815"/>
                </a:solidFill>
                <a:latin typeface="Yu Gothic"/>
                <a:ea typeface="Yu Gothic"/>
              </a:rPr>
              <a:t>２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価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000" spc="-1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000" spc="9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関</a:t>
            </a:r>
            <a:r>
              <a:rPr b="1" lang="ja-JP" sz="1000" spc="-12" strike="noStrike">
                <a:solidFill>
                  <a:srgbClr val="221815"/>
                </a:solidFill>
                <a:latin typeface="Yu Gothic"/>
                <a:ea typeface="Yu Gothic"/>
              </a:rPr>
              <a:t>す</a:t>
            </a:r>
            <a:r>
              <a:rPr b="1" lang="ja-JP" sz="1000" spc="24" strike="noStrike">
                <a:solidFill>
                  <a:srgbClr val="221815"/>
                </a:solidFill>
                <a:latin typeface="Yu Gothic"/>
                <a:ea typeface="Yu Gothic"/>
              </a:rPr>
              <a:t>る</a:t>
            </a:r>
            <a:r>
              <a:rPr b="1" lang="ja-JP" sz="1000" spc="69" strike="noStrike">
                <a:solidFill>
                  <a:srgbClr val="221815"/>
                </a:solidFill>
                <a:latin typeface="Yu Gothic"/>
                <a:ea typeface="Yu Gothic"/>
              </a:rPr>
              <a:t>知</a:t>
            </a:r>
            <a:r>
              <a:rPr b="1" lang="ja-JP" sz="1000" spc="-15" strike="noStrike">
                <a:solidFill>
                  <a:srgbClr val="221815"/>
                </a:solidFill>
                <a:latin typeface="Yu Gothic"/>
                <a:ea typeface="Yu Gothic"/>
              </a:rPr>
              <a:t>見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1" lang="ja-JP" sz="1000" spc="12" strike="noStrike">
                <a:solidFill>
                  <a:srgbClr val="221815"/>
                </a:solidFill>
                <a:latin typeface="Yu Gothic"/>
                <a:ea typeface="Yu Gothic"/>
              </a:rPr>
              <a:t>踏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-75" strike="noStrike">
                <a:solidFill>
                  <a:srgbClr val="221815"/>
                </a:solidFill>
                <a:latin typeface="Yu Gothic"/>
                <a:ea typeface="Yu Gothic"/>
              </a:rPr>
              <a:t>え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361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en-US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XBB.1</a:t>
            </a:r>
            <a:r>
              <a:rPr b="1" lang="en-US" sz="1000" spc="-21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.</a:t>
            </a:r>
            <a:r>
              <a:rPr b="1" lang="en-US" sz="1000" spc="-205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5</a:t>
            </a:r>
            <a:r>
              <a:rPr b="1" lang="en-US" sz="1000" spc="-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対 </a:t>
            </a:r>
            <a:r>
              <a:rPr b="1" lang="ja-JP" sz="1000" spc="18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000" spc="-1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000" spc="9" strike="noStrike">
                <a:solidFill>
                  <a:srgbClr val="221815"/>
                </a:solidFill>
                <a:latin typeface="Yu Gothic"/>
                <a:ea typeface="Yu Gothic"/>
              </a:rPr>
              <a:t>ンに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1000" spc="-26" strike="noStrike">
                <a:solidFill>
                  <a:srgbClr val="221815"/>
                </a:solidFill>
                <a:latin typeface="Yu Gothic"/>
                <a:ea typeface="Yu Gothic"/>
              </a:rPr>
              <a:t>オ</a:t>
            </a:r>
            <a:r>
              <a:rPr b="1" lang="ja-JP" sz="1000" spc="-55" strike="noStrike">
                <a:solidFill>
                  <a:srgbClr val="221815"/>
                </a:solidFill>
                <a:latin typeface="Yu Gothic"/>
                <a:ea typeface="Yu Gothic"/>
              </a:rPr>
              <a:t>ミ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株</a:t>
            </a:r>
            <a:r>
              <a:rPr b="1" lang="en-US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XBB</a:t>
            </a:r>
            <a:r>
              <a:rPr b="1" lang="en-US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000" spc="89" strike="noStrike">
                <a:solidFill>
                  <a:srgbClr val="221815"/>
                </a:solidFill>
                <a:latin typeface="Yu Gothic"/>
                <a:ea typeface="Yu Gothic"/>
              </a:rPr>
              <a:t>系</a:t>
            </a:r>
            <a:r>
              <a:rPr b="1" lang="ja-JP" sz="1000" spc="69" strike="noStrike">
                <a:solidFill>
                  <a:srgbClr val="221815"/>
                </a:solidFill>
                <a:latin typeface="Yu Gothic"/>
                <a:ea typeface="Yu Gothic"/>
              </a:rPr>
              <a:t>統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へ</a:t>
            </a:r>
            <a:r>
              <a:rPr b="1" lang="ja-JP" sz="1000" spc="69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有</a:t>
            </a:r>
            <a:r>
              <a:rPr b="1" lang="ja-JP" sz="1000" spc="83" strike="noStrike">
                <a:solidFill>
                  <a:srgbClr val="221815"/>
                </a:solidFill>
                <a:latin typeface="Yu Gothic"/>
                <a:ea typeface="Yu Gothic"/>
              </a:rPr>
              <a:t>効</a:t>
            </a:r>
            <a:r>
              <a:rPr b="1" lang="ja-JP" sz="1000" spc="69" strike="noStrike">
                <a:solidFill>
                  <a:srgbClr val="221815"/>
                </a:solidFill>
                <a:latin typeface="Yu Gothic"/>
                <a:ea typeface="Yu Gothic"/>
              </a:rPr>
              <a:t>性</a:t>
            </a:r>
            <a:r>
              <a:rPr b="1" lang="ja-JP" sz="1000" spc="94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期</a:t>
            </a:r>
            <a:r>
              <a:rPr b="1" lang="ja-JP" sz="1000" spc="52" strike="noStrike">
                <a:solidFill>
                  <a:srgbClr val="221815"/>
                </a:solidFill>
                <a:latin typeface="Yu Gothic"/>
                <a:ea typeface="Yu Gothic"/>
              </a:rPr>
              <a:t>待</a:t>
            </a:r>
            <a:r>
              <a:rPr b="1" lang="ja-JP" sz="1000" spc="9" strike="noStrike">
                <a:solidFill>
                  <a:srgbClr val="221815"/>
                </a:solidFill>
                <a:latin typeface="Yu Gothic"/>
                <a:ea typeface="Yu Gothic"/>
              </a:rPr>
              <a:t>で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き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る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と</a:t>
            </a: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考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え</a:t>
            </a: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ら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れ</a:t>
            </a:r>
            <a:r>
              <a:rPr b="1" lang="ja-JP" sz="1000" spc="4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す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01" name="CustomShape 30"/>
          <p:cNvSpPr/>
          <p:nvPr/>
        </p:nvSpPr>
        <p:spPr>
          <a:xfrm>
            <a:off x="3510360" y="5445720"/>
            <a:ext cx="151848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4920" algn="ctr">
              <a:lnSpc>
                <a:spcPct val="100000"/>
              </a:lnSpc>
              <a:spcBef>
                <a:spcPts val="669"/>
              </a:spcBef>
              <a:tabLst>
                <a:tab algn="l" pos="378360"/>
              </a:tabLst>
            </a:pPr>
            <a:r>
              <a:rPr b="1" lang="ja-JP" sz="900" spc="-1" strike="noStrike">
                <a:solidFill>
                  <a:srgbClr val="ffffff"/>
                </a:solidFill>
                <a:latin typeface="Yu Gothic"/>
                <a:ea typeface="Yu Gothic"/>
              </a:rPr>
              <a:t>症</a:t>
            </a:r>
            <a:r>
              <a:rPr b="1" lang="en-US" sz="900" spc="-1" strike="noStrike">
                <a:solidFill>
                  <a:srgbClr val="ffffff"/>
                </a:solidFill>
                <a:latin typeface="Yu Gothic"/>
                <a:ea typeface="Yu Gothic"/>
              </a:rPr>
              <a:t>	</a:t>
            </a:r>
            <a:r>
              <a:rPr b="1" lang="ja-JP" sz="900" spc="-1" strike="noStrike">
                <a:solidFill>
                  <a:srgbClr val="ffffff"/>
                </a:solidFill>
                <a:latin typeface="Yu Gothic"/>
                <a:ea typeface="Yu Gothic"/>
              </a:rPr>
              <a:t>状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02" name="CustomShape 31"/>
          <p:cNvSpPr/>
          <p:nvPr/>
        </p:nvSpPr>
        <p:spPr>
          <a:xfrm>
            <a:off x="1711440" y="5644080"/>
            <a:ext cx="167112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481320">
              <a:lnSpc>
                <a:spcPct val="100000"/>
              </a:lnSpc>
              <a:spcBef>
                <a:spcPts val="669"/>
              </a:spcBef>
            </a:pPr>
            <a:r>
              <a:rPr b="1" lang="ja-JP" sz="900" spc="-21" strike="noStrike">
                <a:solidFill>
                  <a:srgbClr val="221815"/>
                </a:solidFill>
                <a:latin typeface="Yu Gothic"/>
                <a:ea typeface="Yu Gothic"/>
              </a:rPr>
              <a:t>６</a:t>
            </a:r>
            <a:r>
              <a:rPr b="1" lang="ja-JP" sz="900" spc="32" strike="noStrike">
                <a:solidFill>
                  <a:srgbClr val="221815"/>
                </a:solidFill>
                <a:latin typeface="Yu Gothic"/>
                <a:ea typeface="Yu Gothic"/>
              </a:rPr>
              <a:t>か月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～４歳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03" name="CustomShape 32"/>
          <p:cNvSpPr/>
          <p:nvPr/>
        </p:nvSpPr>
        <p:spPr>
          <a:xfrm>
            <a:off x="892080" y="5518800"/>
            <a:ext cx="565920" cy="1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33480">
              <a:lnSpc>
                <a:spcPct val="100000"/>
              </a:lnSpc>
              <a:spcBef>
                <a:spcPts val="99"/>
              </a:spcBef>
            </a:pPr>
            <a:r>
              <a:rPr b="1" lang="ja-JP" sz="900" spc="109" strike="noStrike">
                <a:solidFill>
                  <a:srgbClr val="221815"/>
                </a:solidFill>
                <a:latin typeface="Yu Gothic"/>
                <a:ea typeface="Yu Gothic"/>
              </a:rPr>
              <a:t>発</a:t>
            </a:r>
            <a:r>
              <a:rPr b="1" lang="ja-JP" sz="900" spc="94" strike="noStrike">
                <a:solidFill>
                  <a:srgbClr val="221815"/>
                </a:solidFill>
                <a:latin typeface="Yu Gothic"/>
                <a:ea typeface="Yu Gothic"/>
              </a:rPr>
              <a:t>現</a:t>
            </a:r>
            <a:r>
              <a:rPr b="1" lang="ja-JP" sz="900" spc="109" strike="noStrike">
                <a:solidFill>
                  <a:srgbClr val="221815"/>
                </a:solidFill>
                <a:latin typeface="Yu Gothic"/>
                <a:ea typeface="Yu Gothic"/>
              </a:rPr>
              <a:t>割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合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04" name="CustomShape 33"/>
          <p:cNvSpPr/>
          <p:nvPr/>
        </p:nvSpPr>
        <p:spPr>
          <a:xfrm>
            <a:off x="892080" y="6219720"/>
            <a:ext cx="56664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ja-JP" sz="900" spc="4" strike="noStrike">
                <a:solidFill>
                  <a:srgbClr val="221815"/>
                </a:solidFill>
                <a:latin typeface="Yu Gothic"/>
                <a:ea typeface="Yu Gothic"/>
              </a:rPr>
              <a:t>５～ </a:t>
            </a:r>
            <a:r>
              <a:rPr b="1" lang="en-US" sz="900" spc="52" strike="noStrike">
                <a:solidFill>
                  <a:srgbClr val="221815"/>
                </a:solidFill>
                <a:latin typeface="Yu Gothic"/>
                <a:ea typeface="Yu Gothic"/>
              </a:rPr>
              <a:t>50</a:t>
            </a:r>
            <a:r>
              <a:rPr b="1" lang="en-US" sz="900" spc="-19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％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05" name="CustomShape 34"/>
          <p:cNvSpPr/>
          <p:nvPr/>
        </p:nvSpPr>
        <p:spPr>
          <a:xfrm>
            <a:off x="979560" y="6653160"/>
            <a:ext cx="39132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1" lang="en-US" sz="900" spc="38" strike="noStrike">
                <a:solidFill>
                  <a:srgbClr val="221815"/>
                </a:solidFill>
                <a:latin typeface="Yu Gothic"/>
                <a:ea typeface="Yu Gothic"/>
              </a:rPr>
              <a:t>1</a:t>
            </a:r>
            <a:r>
              <a:rPr b="1" lang="en-US" sz="900" spc="4" strike="noStrike">
                <a:solidFill>
                  <a:srgbClr val="221815"/>
                </a:solidFill>
                <a:latin typeface="Yu Gothic"/>
                <a:ea typeface="Yu Gothic"/>
              </a:rPr>
              <a:t>~</a:t>
            </a:r>
            <a:r>
              <a:rPr b="1" lang="ja-JP" sz="900" spc="4" strike="noStrike">
                <a:solidFill>
                  <a:srgbClr val="221815"/>
                </a:solidFill>
                <a:latin typeface="Yu Gothic"/>
                <a:ea typeface="Yu Gothic"/>
              </a:rPr>
              <a:t>５</a:t>
            </a:r>
            <a:r>
              <a:rPr b="1" lang="en-US" sz="900" spc="4" strike="noStrike">
                <a:solidFill>
                  <a:srgbClr val="221815"/>
                </a:solidFill>
                <a:latin typeface="Yu Gothic"/>
                <a:ea typeface="Yu Gothic"/>
              </a:rPr>
              <a:t>%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06" name="CustomShape 35"/>
          <p:cNvSpPr/>
          <p:nvPr/>
        </p:nvSpPr>
        <p:spPr>
          <a:xfrm>
            <a:off x="5280120" y="5631840"/>
            <a:ext cx="151848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549360">
              <a:lnSpc>
                <a:spcPct val="100000"/>
              </a:lnSpc>
              <a:spcBef>
                <a:spcPts val="669"/>
              </a:spcBef>
            </a:pPr>
            <a:r>
              <a:rPr b="1" lang="en-US" sz="900" spc="49" strike="noStrike">
                <a:solidFill>
                  <a:srgbClr val="221815"/>
                </a:solidFill>
                <a:latin typeface="Yu Gothic"/>
                <a:ea typeface="Yu Gothic"/>
              </a:rPr>
              <a:t>12</a:t>
            </a:r>
            <a:r>
              <a:rPr b="1" lang="en-US" sz="900" spc="7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109" strike="noStrike">
                <a:solidFill>
                  <a:srgbClr val="221815"/>
                </a:solidFill>
                <a:latin typeface="Yu Gothic"/>
                <a:ea typeface="Yu Gothic"/>
              </a:rPr>
              <a:t>歳以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上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07" name="CustomShape 36"/>
          <p:cNvSpPr/>
          <p:nvPr/>
        </p:nvSpPr>
        <p:spPr>
          <a:xfrm>
            <a:off x="3510360" y="6653160"/>
            <a:ext cx="863280" cy="1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782360"/>
              </a:tabLst>
            </a:pPr>
            <a:r>
              <a:rPr b="1" lang="ja-JP" sz="900" spc="89" strike="noStrike">
                <a:solidFill>
                  <a:srgbClr val="221815"/>
                </a:solidFill>
                <a:latin typeface="Yu Gothic"/>
                <a:ea typeface="Yu Gothic"/>
              </a:rPr>
              <a:t>嘔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吐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08" name="CustomShape 37"/>
          <p:cNvSpPr/>
          <p:nvPr/>
        </p:nvSpPr>
        <p:spPr>
          <a:xfrm>
            <a:off x="5338080" y="3908520"/>
            <a:ext cx="1611360" cy="1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出典：</a:t>
            </a:r>
            <a:r>
              <a:rPr b="0" lang="ja-JP" sz="700" spc="43" strike="noStrike">
                <a:solidFill>
                  <a:srgbClr val="221815"/>
                </a:solidFill>
                <a:latin typeface="Yu Gothic"/>
                <a:ea typeface="Yu Gothic"/>
              </a:rPr>
              <a:t>薬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事・</a:t>
            </a:r>
            <a:r>
              <a:rPr b="0" lang="ja-JP" sz="700" spc="32" strike="noStrike">
                <a:solidFill>
                  <a:srgbClr val="221815"/>
                </a:solidFill>
                <a:latin typeface="Yu Gothic"/>
                <a:ea typeface="Yu Gothic"/>
              </a:rPr>
              <a:t>食</a:t>
            </a:r>
            <a:r>
              <a:rPr b="0" lang="ja-JP" sz="700" spc="49" strike="noStrike">
                <a:solidFill>
                  <a:srgbClr val="221815"/>
                </a:solidFill>
                <a:latin typeface="Yu Gothic"/>
                <a:ea typeface="Yu Gothic"/>
              </a:rPr>
              <a:t>品</a:t>
            </a:r>
            <a:r>
              <a:rPr b="0" lang="ja-JP" sz="700" spc="29" strike="noStrike">
                <a:solidFill>
                  <a:srgbClr val="221815"/>
                </a:solidFill>
                <a:latin typeface="Yu Gothic"/>
                <a:ea typeface="Yu Gothic"/>
              </a:rPr>
              <a:t>衛</a:t>
            </a:r>
            <a:r>
              <a:rPr b="0" lang="ja-JP" sz="700" spc="12" strike="noStrike">
                <a:solidFill>
                  <a:srgbClr val="221815"/>
                </a:solidFill>
                <a:latin typeface="Yu Gothic"/>
                <a:ea typeface="Yu Gothic"/>
              </a:rPr>
              <a:t>生</a:t>
            </a:r>
            <a:r>
              <a:rPr b="0" lang="ja-JP" sz="700" spc="43" strike="noStrike">
                <a:solidFill>
                  <a:srgbClr val="221815"/>
                </a:solidFill>
                <a:latin typeface="Yu Gothic"/>
                <a:ea typeface="Yu Gothic"/>
              </a:rPr>
              <a:t>審</a:t>
            </a:r>
            <a:r>
              <a:rPr b="0" lang="ja-JP" sz="700" spc="58" strike="noStrike">
                <a:solidFill>
                  <a:srgbClr val="221815"/>
                </a:solidFill>
                <a:latin typeface="Yu Gothic"/>
                <a:ea typeface="Yu Gothic"/>
              </a:rPr>
              <a:t>議</a:t>
            </a:r>
            <a:r>
              <a:rPr b="0" lang="ja-JP" sz="700" spc="38" strike="noStrike">
                <a:solidFill>
                  <a:srgbClr val="221815"/>
                </a:solidFill>
                <a:latin typeface="Yu Gothic"/>
                <a:ea typeface="Yu Gothic"/>
              </a:rPr>
              <a:t>会</a:t>
            </a:r>
            <a:r>
              <a:rPr b="0" lang="ja-JP" sz="700" spc="32" strike="noStrike">
                <a:solidFill>
                  <a:srgbClr val="221815"/>
                </a:solidFill>
                <a:latin typeface="Yu Gothic"/>
                <a:ea typeface="Yu Gothic"/>
              </a:rPr>
              <a:t>提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出</a:t>
            </a:r>
            <a:r>
              <a:rPr b="0" lang="ja-JP" sz="700" spc="43" strike="noStrike">
                <a:solidFill>
                  <a:srgbClr val="221815"/>
                </a:solidFill>
                <a:latin typeface="Yu Gothic"/>
                <a:ea typeface="Yu Gothic"/>
              </a:rPr>
              <a:t>資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料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209" name="CustomShape 38"/>
          <p:cNvSpPr/>
          <p:nvPr/>
        </p:nvSpPr>
        <p:spPr>
          <a:xfrm>
            <a:off x="467280" y="1328760"/>
            <a:ext cx="655524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</a:pPr>
            <a:r>
              <a:rPr b="0" lang="ja-JP" sz="9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〈</a:t>
            </a:r>
            <a:r>
              <a:rPr b="0" lang="en-US" sz="9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 </a:t>
            </a:r>
            <a:r>
              <a:rPr b="0" lang="ja-JP" sz="9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日</a:t>
            </a:r>
            <a:r>
              <a:rPr b="0" lang="ja-JP" sz="9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本国</a:t>
            </a:r>
            <a:r>
              <a:rPr b="0" lang="ja-JP" sz="9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内の</a:t>
            </a:r>
            <a:r>
              <a:rPr b="0" lang="ja-JP" sz="9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新規感染者</a:t>
            </a:r>
            <a:r>
              <a:rPr b="0" lang="ja-JP" sz="900" spc="-415" strike="noStrike">
                <a:solidFill>
                  <a:srgbClr val="221815"/>
                </a:solidFill>
                <a:latin typeface="Yu Gothic Medium"/>
                <a:ea typeface="Yu Gothic Medium"/>
              </a:rPr>
              <a:t>数</a:t>
            </a:r>
            <a:r>
              <a:rPr b="0" lang="ja-JP" sz="900" spc="-120" strike="noStrike">
                <a:solidFill>
                  <a:srgbClr val="221815"/>
                </a:solidFill>
                <a:latin typeface="Yu Gothic Medium"/>
                <a:ea typeface="Yu Gothic Medium"/>
              </a:rPr>
              <a:t>（１</a:t>
            </a:r>
            <a:r>
              <a:rPr b="0" lang="ja-JP" sz="9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日</a:t>
            </a:r>
            <a:r>
              <a:rPr b="0" lang="ja-JP" sz="9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ご</a:t>
            </a:r>
            <a:r>
              <a:rPr b="0" lang="ja-JP" sz="900" spc="-72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900" spc="-307" strike="noStrike">
                <a:solidFill>
                  <a:srgbClr val="221815"/>
                </a:solidFill>
                <a:latin typeface="Yu Gothic Medium"/>
                <a:ea typeface="Yu Gothic Medium"/>
              </a:rPr>
              <a:t>）</a:t>
            </a:r>
            <a:r>
              <a:rPr b="0" lang="ja-JP" sz="9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〉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10" name="CustomShape 39"/>
          <p:cNvSpPr/>
          <p:nvPr/>
        </p:nvSpPr>
        <p:spPr>
          <a:xfrm>
            <a:off x="561600" y="3479040"/>
            <a:ext cx="6395400" cy="5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38600" indent="-126000">
              <a:lnSpc>
                <a:spcPct val="118000"/>
              </a:lnSpc>
              <a:spcBef>
                <a:spcPts val="780"/>
              </a:spcBef>
              <a:buClr>
                <a:srgbClr val="0075c2"/>
              </a:buClr>
              <a:buSzPct val="90000"/>
              <a:buFont typeface="StarSymbol"/>
              <a:buChar char="■"/>
              <a:tabLst>
                <a:tab algn="l" pos="147240"/>
              </a:tabLst>
            </a:pP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非</a:t>
            </a:r>
            <a:r>
              <a:rPr b="1" lang="ja-JP" sz="1000" spc="94" strike="noStrike">
                <a:solidFill>
                  <a:srgbClr val="221815"/>
                </a:solidFill>
                <a:latin typeface="Yu Gothic"/>
                <a:ea typeface="Yu Gothic"/>
              </a:rPr>
              <a:t>臨</a:t>
            </a:r>
            <a:r>
              <a:rPr b="1" lang="ja-JP" sz="1000" spc="72" strike="noStrike">
                <a:solidFill>
                  <a:srgbClr val="221815"/>
                </a:solidFill>
                <a:latin typeface="Yu Gothic"/>
                <a:ea typeface="Yu Gothic"/>
              </a:rPr>
              <a:t>床</a:t>
            </a:r>
            <a:r>
              <a:rPr b="1" lang="ja-JP" sz="1000" spc="97" strike="noStrike">
                <a:solidFill>
                  <a:srgbClr val="221815"/>
                </a:solidFill>
                <a:latin typeface="Yu Gothic"/>
                <a:ea typeface="Yu Gothic"/>
              </a:rPr>
              <a:t>試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験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お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341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103" strike="noStrike">
                <a:solidFill>
                  <a:srgbClr val="221815"/>
                </a:solidFill>
                <a:latin typeface="Yu Gothic"/>
                <a:ea typeface="Yu Gothic"/>
              </a:rPr>
              <a:t>追</a:t>
            </a:r>
            <a:r>
              <a:rPr b="1" lang="ja-JP" sz="1000" spc="83" strike="noStrike">
                <a:solidFill>
                  <a:srgbClr val="221815"/>
                </a:solidFill>
                <a:latin typeface="Yu Gothic"/>
                <a:ea typeface="Yu Gothic"/>
              </a:rPr>
              <a:t>加</a:t>
            </a:r>
            <a:r>
              <a:rPr b="1" lang="ja-JP" sz="1000" spc="89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1000" spc="-420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ja-JP" sz="1000" spc="18" strike="noStrike">
                <a:solidFill>
                  <a:srgbClr val="221815"/>
                </a:solidFill>
                <a:latin typeface="Yu Gothic"/>
                <a:ea typeface="Yu Gothic"/>
              </a:rPr>
              <a:t>（４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回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目</a:t>
            </a:r>
            <a:r>
              <a:rPr b="1" lang="ja-JP" sz="1000" spc="89" strike="noStrike">
                <a:solidFill>
                  <a:srgbClr val="221815"/>
                </a:solidFill>
                <a:latin typeface="Yu Gothic"/>
                <a:ea typeface="Yu Gothic"/>
              </a:rPr>
              <a:t>接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種</a:t>
            </a:r>
            <a:r>
              <a:rPr b="1" lang="ja-JP" sz="1000" spc="-426" strike="noStrike">
                <a:solidFill>
                  <a:srgbClr val="221815"/>
                </a:solidFill>
                <a:latin typeface="Yu Gothic"/>
                <a:ea typeface="Yu Gothic"/>
              </a:rPr>
              <a:t>）</a:t>
            </a:r>
            <a:r>
              <a:rPr b="1" lang="ja-JP" sz="1000" spc="-97" strike="noStrike">
                <a:solidFill>
                  <a:srgbClr val="221815"/>
                </a:solidFill>
                <a:latin typeface="Yu Gothic"/>
                <a:ea typeface="Yu Gothic"/>
              </a:rPr>
              <a:t>と</a:t>
            </a:r>
            <a:r>
              <a:rPr b="1" lang="ja-JP" sz="1000" spc="-120" strike="noStrike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341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en-US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XBB.1</a:t>
            </a:r>
            <a:r>
              <a:rPr b="1" lang="en-US" sz="1000" spc="-21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.</a:t>
            </a:r>
            <a:r>
              <a:rPr b="1" lang="en-US" sz="1000" spc="-20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5</a:t>
            </a:r>
            <a:r>
              <a:rPr b="1" lang="en-US" sz="1000" spc="-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対</a:t>
            </a:r>
            <a:r>
              <a:rPr b="1" lang="ja-JP" sz="1000" spc="18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000" spc="-1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000" spc="-7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投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与し</a:t>
            </a:r>
            <a:r>
              <a:rPr b="1" lang="ja-JP" sz="1000" spc="9" strike="noStrike">
                <a:solidFill>
                  <a:srgbClr val="221815"/>
                </a:solidFill>
                <a:latin typeface="Yu Gothic"/>
                <a:ea typeface="Yu Gothic"/>
              </a:rPr>
              <a:t>たマ</a:t>
            </a:r>
            <a:r>
              <a:rPr b="1" lang="ja-JP" sz="1000" spc="-15" strike="noStrike">
                <a:solidFill>
                  <a:srgbClr val="221815"/>
                </a:solidFill>
                <a:latin typeface="Yu Gothic"/>
                <a:ea typeface="Yu Gothic"/>
              </a:rPr>
              <a:t>ウ</a:t>
            </a:r>
            <a:r>
              <a:rPr b="1" lang="ja-JP" sz="1000" spc="-12" strike="noStrike">
                <a:solidFill>
                  <a:srgbClr val="221815"/>
                </a:solidFill>
                <a:latin typeface="Yu Gothic"/>
                <a:ea typeface="Yu Gothic"/>
              </a:rPr>
              <a:t>ス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で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1000" spc="-341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投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与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の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1</a:t>
            </a:r>
            <a:r>
              <a:rPr b="1" lang="en-US" sz="1000" spc="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000" spc="4" strike="noStrike">
                <a:solidFill>
                  <a:srgbClr val="221815"/>
                </a:solidFill>
                <a:latin typeface="Yu Gothic"/>
                <a:ea typeface="Yu Gothic"/>
              </a:rPr>
              <a:t>か</a:t>
            </a:r>
            <a:r>
              <a:rPr b="1" lang="ja-JP" sz="1000" spc="18" strike="noStrike">
                <a:solidFill>
                  <a:srgbClr val="221815"/>
                </a:solidFill>
                <a:latin typeface="Yu Gothic"/>
                <a:ea typeface="Yu Gothic"/>
              </a:rPr>
              <a:t>月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後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000" spc="-26" strike="noStrike">
                <a:solidFill>
                  <a:srgbClr val="221815"/>
                </a:solidFill>
                <a:latin typeface="Yu Gothic"/>
                <a:ea typeface="Yu Gothic"/>
              </a:rPr>
              <a:t>オ</a:t>
            </a:r>
            <a:r>
              <a:rPr b="1" lang="ja-JP" sz="1000" spc="-55" strike="noStrike">
                <a:solidFill>
                  <a:srgbClr val="221815"/>
                </a:solidFill>
                <a:latin typeface="Yu Gothic"/>
                <a:ea typeface="Yu Gothic"/>
              </a:rPr>
              <a:t>ミ</a:t>
            </a:r>
            <a:r>
              <a:rPr b="1" lang="ja-JP" sz="1000" spc="-32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ロ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株</a:t>
            </a:r>
            <a:r>
              <a:rPr b="1" lang="en-US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XBB</a:t>
            </a:r>
            <a:r>
              <a:rPr b="1" lang="en-US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000" spc="89" strike="noStrike">
                <a:solidFill>
                  <a:srgbClr val="221815"/>
                </a:solidFill>
                <a:latin typeface="Yu Gothic"/>
                <a:ea typeface="Yu Gothic"/>
              </a:rPr>
              <a:t>系</a:t>
            </a:r>
            <a:r>
              <a:rPr b="1" lang="ja-JP" sz="1000" spc="-420" strike="noStrike">
                <a:solidFill>
                  <a:srgbClr val="221815"/>
                </a:solidFill>
                <a:latin typeface="Yu Gothic"/>
                <a:ea typeface="Yu Gothic"/>
              </a:rPr>
              <a:t>統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（</a:t>
            </a:r>
            <a:r>
              <a:rPr b="1" lang="en-US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XBB.1</a:t>
            </a:r>
            <a:r>
              <a:rPr b="1" lang="en-US" sz="1000" spc="-19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.</a:t>
            </a:r>
            <a:r>
              <a:rPr b="1" lang="en-US" sz="1000" spc="-19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5</a:t>
            </a:r>
            <a:r>
              <a:rPr b="1" lang="ja-JP" sz="1000" spc="-406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en-US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XBB.1</a:t>
            </a:r>
            <a:r>
              <a:rPr b="1" lang="en-US" sz="1000" spc="-20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.16</a:t>
            </a:r>
            <a:r>
              <a:rPr b="1" lang="ja-JP" sz="1000" spc="-406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en-US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XBB.1</a:t>
            </a:r>
            <a:r>
              <a:rPr b="1" lang="en-US" sz="1000" spc="-19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69" strike="noStrike">
                <a:solidFill>
                  <a:srgbClr val="221815"/>
                </a:solidFill>
                <a:latin typeface="Yu Gothic"/>
                <a:ea typeface="Yu Gothic"/>
              </a:rPr>
              <a:t>.16.1</a:t>
            </a:r>
            <a:r>
              <a:rPr b="1" lang="ja-JP" sz="1000" spc="-406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en-US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XBB.</a:t>
            </a:r>
            <a:r>
              <a:rPr b="1" lang="en-US" sz="1000" spc="-18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2</a:t>
            </a:r>
            <a:r>
              <a:rPr b="1" lang="en-US" sz="1000" spc="-19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.</a:t>
            </a:r>
            <a:r>
              <a:rPr b="1" lang="en-US" sz="1000" spc="-19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-171" strike="noStrike">
                <a:solidFill>
                  <a:srgbClr val="221815"/>
                </a:solidFill>
                <a:latin typeface="Yu Gothic"/>
                <a:ea typeface="Yu Gothic"/>
              </a:rPr>
              <a:t>3</a:t>
            </a:r>
            <a:r>
              <a:rPr b="1" lang="ja-JP" sz="1000" spc="-171" strike="noStrike">
                <a:solidFill>
                  <a:srgbClr val="221815"/>
                </a:solidFill>
                <a:latin typeface="Yu Gothic"/>
                <a:ea typeface="Yu Gothic"/>
              </a:rPr>
              <a:t>）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対</a:t>
            </a:r>
            <a:r>
              <a:rPr b="1" lang="ja-JP" sz="1000" spc="-120" strike="noStrike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r>
              <a:rPr b="1" lang="ja-JP" sz="1000" spc="24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中</a:t>
            </a:r>
            <a:r>
              <a:rPr b="1" lang="ja-JP" sz="1000" spc="72" strike="noStrike">
                <a:solidFill>
                  <a:srgbClr val="221815"/>
                </a:solidFill>
                <a:latin typeface="Yu Gothic"/>
                <a:ea typeface="Yu Gothic"/>
              </a:rPr>
              <a:t>和</a:t>
            </a:r>
            <a:r>
              <a:rPr b="1" lang="ja-JP" sz="1000" spc="52" strike="noStrike">
                <a:solidFill>
                  <a:srgbClr val="221815"/>
                </a:solidFill>
                <a:latin typeface="Yu Gothic"/>
                <a:ea typeface="Yu Gothic"/>
              </a:rPr>
              <a:t>抗</a:t>
            </a:r>
            <a:r>
              <a:rPr b="1" lang="ja-JP" sz="1000" spc="69" strike="noStrike">
                <a:solidFill>
                  <a:srgbClr val="221815"/>
                </a:solidFill>
                <a:latin typeface="Yu Gothic"/>
                <a:ea typeface="Yu Gothic"/>
              </a:rPr>
              <a:t>体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誘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導</a:t>
            </a:r>
            <a:r>
              <a:rPr b="1" lang="ja-JP" sz="1000" spc="89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認</a:t>
            </a:r>
            <a:r>
              <a:rPr b="1" lang="ja-JP" sz="1000" spc="-7" strike="noStrike">
                <a:solidFill>
                  <a:srgbClr val="221815"/>
                </a:solidFill>
                <a:latin typeface="Yu Gothic"/>
                <a:ea typeface="Yu Gothic"/>
              </a:rPr>
              <a:t>め</a:t>
            </a: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ら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れ</a:t>
            </a:r>
            <a:r>
              <a:rPr b="1" lang="ja-JP" sz="1000" spc="-75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た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11" name="CustomShape 40"/>
          <p:cNvSpPr/>
          <p:nvPr/>
        </p:nvSpPr>
        <p:spPr>
          <a:xfrm>
            <a:off x="561600" y="4932000"/>
            <a:ext cx="6525000" cy="55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38600" indent="-126000">
              <a:lnSpc>
                <a:spcPct val="118000"/>
              </a:lnSpc>
              <a:spcBef>
                <a:spcPts val="850"/>
              </a:spcBef>
              <a:buClr>
                <a:srgbClr val="0075c2"/>
              </a:buClr>
              <a:buSzPct val="90000"/>
              <a:buFont typeface="StarSymbol"/>
              <a:buChar char="■"/>
              <a:tabLst>
                <a:tab algn="l" pos="141120"/>
              </a:tabLst>
            </a:pPr>
            <a:r>
              <a:rPr b="1" lang="ja-JP" sz="1000" spc="-60" strike="noStrike">
                <a:solidFill>
                  <a:srgbClr val="221815"/>
                </a:solidFill>
                <a:latin typeface="Yu Gothic"/>
                <a:ea typeface="Yu Gothic"/>
              </a:rPr>
              <a:t>フ</a:t>
            </a:r>
            <a:r>
              <a:rPr b="1" lang="ja-JP" sz="1000" spc="-75" strike="noStrike">
                <a:solidFill>
                  <a:srgbClr val="221815"/>
                </a:solidFill>
                <a:latin typeface="Yu Gothic"/>
                <a:ea typeface="Yu Gothic"/>
              </a:rPr>
              <a:t>ァイ</a:t>
            </a:r>
            <a:r>
              <a:rPr b="1" lang="ja-JP" sz="1000" spc="24" strike="noStrike">
                <a:solidFill>
                  <a:srgbClr val="221815"/>
                </a:solidFill>
                <a:latin typeface="Yu Gothic"/>
                <a:ea typeface="Yu Gothic"/>
              </a:rPr>
              <a:t>ザ</a:t>
            </a:r>
            <a:r>
              <a:rPr b="1" lang="ja-JP" sz="1000" spc="43" strike="noStrike">
                <a:solidFill>
                  <a:srgbClr val="221815"/>
                </a:solidFill>
                <a:latin typeface="Yu Gothic"/>
                <a:ea typeface="Yu Gothic"/>
              </a:rPr>
              <a:t>ー</a:t>
            </a:r>
            <a:r>
              <a:rPr b="1" lang="ja-JP" sz="1000" spc="24" strike="noStrike">
                <a:solidFill>
                  <a:srgbClr val="221815"/>
                </a:solidFill>
                <a:latin typeface="Yu Gothic"/>
                <a:ea typeface="Yu Gothic"/>
              </a:rPr>
              <a:t>社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en-US" sz="1000" spc="16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XBB</a:t>
            </a:r>
            <a:r>
              <a:rPr b="1" lang="en-US" sz="1000" spc="22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対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1000" spc="-55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000" spc="-60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1000" spc="-12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1000" spc="4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1000" spc="9" strike="noStrike">
                <a:solidFill>
                  <a:srgbClr val="221815"/>
                </a:solidFill>
                <a:latin typeface="Yu Gothic"/>
                <a:ea typeface="Yu Gothic"/>
              </a:rPr>
              <a:t>つ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て、</a:t>
            </a:r>
            <a:r>
              <a:rPr b="1" lang="ja-JP" sz="1000" spc="52" strike="noStrike">
                <a:solidFill>
                  <a:srgbClr val="221815"/>
                </a:solidFill>
                <a:latin typeface="Yu Gothic"/>
                <a:ea typeface="Yu Gothic"/>
              </a:rPr>
              <a:t>各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年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齢</a:t>
            </a:r>
            <a:r>
              <a:rPr b="1" lang="ja-JP" sz="1000" spc="24" strike="noStrike">
                <a:solidFill>
                  <a:srgbClr val="221815"/>
                </a:solidFill>
                <a:latin typeface="Yu Gothic"/>
                <a:ea typeface="Yu Gothic"/>
              </a:rPr>
              <a:t>にお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て、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下</a:t>
            </a:r>
            <a:r>
              <a:rPr b="1" lang="ja-JP" sz="1000" spc="-32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1000" spc="-75" strike="noStrike">
                <a:solidFill>
                  <a:srgbClr val="221815"/>
                </a:solidFill>
                <a:latin typeface="Yu Gothic"/>
                <a:ea typeface="Yu Gothic"/>
              </a:rPr>
              <a:t>よ</a:t>
            </a:r>
            <a:r>
              <a:rPr b="1" lang="ja-JP" sz="1000" spc="-66" strike="noStrike">
                <a:solidFill>
                  <a:srgbClr val="221815"/>
                </a:solidFill>
                <a:latin typeface="Yu Gothic"/>
                <a:ea typeface="Yu Gothic"/>
              </a:rPr>
              <a:t>う</a:t>
            </a:r>
            <a:r>
              <a:rPr b="1" lang="ja-JP" sz="1000" spc="24" strike="noStrike">
                <a:solidFill>
                  <a:srgbClr val="221815"/>
                </a:solidFill>
                <a:latin typeface="Yu Gothic"/>
                <a:ea typeface="Yu Gothic"/>
              </a:rPr>
              <a:t>な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副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反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1000" spc="52" strike="noStrike">
                <a:solidFill>
                  <a:srgbClr val="221815"/>
                </a:solidFill>
                <a:latin typeface="Yu Gothic"/>
                <a:ea typeface="Yu Gothic"/>
              </a:rPr>
              <a:t>報</a:t>
            </a:r>
            <a:r>
              <a:rPr b="1" lang="ja-JP" sz="1000" spc="-12" strike="noStrike">
                <a:solidFill>
                  <a:srgbClr val="221815"/>
                </a:solidFill>
                <a:latin typeface="Yu Gothic"/>
                <a:ea typeface="Yu Gothic"/>
              </a:rPr>
              <a:t>告</a:t>
            </a:r>
            <a:r>
              <a:rPr b="1" lang="ja-JP" sz="1000" spc="-26" strike="noStrike">
                <a:solidFill>
                  <a:srgbClr val="221815"/>
                </a:solidFill>
                <a:latin typeface="Yu Gothic"/>
                <a:ea typeface="Yu Gothic"/>
              </a:rPr>
              <a:t>さ</a:t>
            </a:r>
            <a:r>
              <a:rPr b="1" lang="ja-JP" sz="1000" spc="-55" strike="noStrike">
                <a:solidFill>
                  <a:srgbClr val="221815"/>
                </a:solidFill>
                <a:latin typeface="Yu Gothic"/>
                <a:ea typeface="Yu Gothic"/>
              </a:rPr>
              <a:t>れ</a:t>
            </a:r>
            <a:r>
              <a:rPr b="1" lang="ja-JP" sz="1000" spc="4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4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1000" spc="-15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す</a:t>
            </a:r>
            <a:r>
              <a:rPr b="1" lang="ja-JP" sz="1000" spc="-440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r>
              <a:rPr b="1" lang="ja-JP" sz="1000" spc="-26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た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、 </a:t>
            </a:r>
            <a:r>
              <a:rPr b="1" lang="ja-JP" sz="1000" spc="103" strike="noStrike">
                <a:solidFill>
                  <a:srgbClr val="221815"/>
                </a:solidFill>
                <a:latin typeface="Yu Gothic"/>
                <a:ea typeface="Yu Gothic"/>
              </a:rPr>
              <a:t>頻</a:t>
            </a:r>
            <a:r>
              <a:rPr b="1" lang="ja-JP" sz="1000" spc="32" strike="noStrike">
                <a:solidFill>
                  <a:srgbClr val="221815"/>
                </a:solidFill>
                <a:latin typeface="Yu Gothic"/>
                <a:ea typeface="Yu Gothic"/>
              </a:rPr>
              <a:t>度は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不</a:t>
            </a:r>
            <a:r>
              <a:rPr b="1" lang="ja-JP" sz="1000" spc="49" strike="noStrike">
                <a:solidFill>
                  <a:srgbClr val="221815"/>
                </a:solidFill>
                <a:latin typeface="Yu Gothic"/>
                <a:ea typeface="Yu Gothic"/>
              </a:rPr>
              <a:t>明で</a:t>
            </a:r>
            <a:r>
              <a:rPr b="1" lang="ja-JP" sz="1000" spc="58" strike="noStrike">
                <a:solidFill>
                  <a:srgbClr val="221815"/>
                </a:solidFill>
                <a:latin typeface="Yu Gothic"/>
                <a:ea typeface="Yu Gothic"/>
              </a:rPr>
              <a:t>す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1000" spc="-420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89" strike="noStrike">
                <a:solidFill>
                  <a:srgbClr val="221815"/>
                </a:solidFill>
                <a:latin typeface="Yu Gothic"/>
                <a:ea typeface="Yu Gothic"/>
              </a:rPr>
              <a:t>重</a:t>
            </a:r>
            <a:r>
              <a:rPr b="1" lang="ja-JP" sz="1000" spc="52" strike="noStrike">
                <a:solidFill>
                  <a:srgbClr val="221815"/>
                </a:solidFill>
                <a:latin typeface="Yu Gothic"/>
                <a:ea typeface="Yu Gothic"/>
              </a:rPr>
              <a:t>大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な</a:t>
            </a:r>
            <a:r>
              <a:rPr b="1" lang="ja-JP" sz="1000" spc="83" strike="noStrike">
                <a:solidFill>
                  <a:srgbClr val="221815"/>
                </a:solidFill>
                <a:latin typeface="Yu Gothic"/>
                <a:ea typeface="Yu Gothic"/>
              </a:rPr>
              <a:t>副</a:t>
            </a:r>
            <a:r>
              <a:rPr b="1" lang="ja-JP" sz="1000" spc="94" strike="noStrike">
                <a:solidFill>
                  <a:srgbClr val="221815"/>
                </a:solidFill>
                <a:latin typeface="Yu Gothic"/>
                <a:ea typeface="Yu Gothic"/>
              </a:rPr>
              <a:t>反</a:t>
            </a:r>
            <a:r>
              <a:rPr b="1" lang="ja-JP" sz="1000" spc="12" strike="noStrike">
                <a:solidFill>
                  <a:srgbClr val="221815"/>
                </a:solidFill>
                <a:latin typeface="Yu Gothic"/>
                <a:ea typeface="Yu Gothic"/>
              </a:rPr>
              <a:t>応</a:t>
            </a:r>
            <a:r>
              <a:rPr b="1" lang="ja-JP" sz="1000" spc="-97" strike="noStrike">
                <a:solidFill>
                  <a:srgbClr val="221815"/>
                </a:solidFill>
                <a:latin typeface="Yu Gothic"/>
                <a:ea typeface="Yu Gothic"/>
              </a:rPr>
              <a:t>と</a:t>
            </a:r>
            <a:r>
              <a:rPr b="1" lang="ja-JP" sz="1000" spc="-120" strike="noStrike">
                <a:solidFill>
                  <a:srgbClr val="221815"/>
                </a:solidFill>
                <a:latin typeface="Yu Gothic"/>
                <a:ea typeface="Yu Gothic"/>
              </a:rPr>
              <a:t>し</a:t>
            </a:r>
            <a:r>
              <a:rPr b="1" lang="ja-JP" sz="1000" spc="-26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32" strike="noStrike">
                <a:solidFill>
                  <a:srgbClr val="221815"/>
                </a:solidFill>
                <a:latin typeface="Yu Gothic"/>
                <a:ea typeface="Yu Gothic"/>
              </a:rPr>
              <a:t>シ</a:t>
            </a:r>
            <a:r>
              <a:rPr b="1" lang="ja-JP" sz="1000" spc="-80" strike="noStrike">
                <a:solidFill>
                  <a:srgbClr val="221815"/>
                </a:solidFill>
                <a:latin typeface="Yu Gothic"/>
                <a:ea typeface="Yu Gothic"/>
              </a:rPr>
              <a:t>ョ</a:t>
            </a:r>
            <a:r>
              <a:rPr b="1" lang="ja-JP" sz="1000" spc="-32" strike="noStrike">
                <a:solidFill>
                  <a:srgbClr val="221815"/>
                </a:solidFill>
                <a:latin typeface="Yu Gothic"/>
                <a:ea typeface="Yu Gothic"/>
              </a:rPr>
              <a:t>ッ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1000" spc="-420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24" strike="noStrike">
                <a:solidFill>
                  <a:srgbClr val="221815"/>
                </a:solidFill>
                <a:latin typeface="Yu Gothic"/>
                <a:ea typeface="Yu Gothic"/>
              </a:rPr>
              <a:t>ア</a:t>
            </a:r>
            <a:r>
              <a:rPr b="1" lang="ja-JP" sz="1000" spc="-1" strike="noStrike">
                <a:solidFill>
                  <a:srgbClr val="221815"/>
                </a:solidFill>
                <a:latin typeface="Yu Gothic"/>
                <a:ea typeface="Yu Gothic"/>
              </a:rPr>
              <a:t>ナ</a:t>
            </a:r>
            <a:r>
              <a:rPr b="1" lang="ja-JP" sz="1000" spc="-126" strike="noStrike">
                <a:solidFill>
                  <a:srgbClr val="221815"/>
                </a:solidFill>
                <a:latin typeface="Yu Gothic"/>
                <a:ea typeface="Yu Gothic"/>
              </a:rPr>
              <a:t>フ</a:t>
            </a:r>
            <a:r>
              <a:rPr b="1" lang="ja-JP" sz="1000" spc="-72" strike="noStrike">
                <a:solidFill>
                  <a:srgbClr val="221815"/>
                </a:solidFill>
                <a:latin typeface="Yu Gothic"/>
                <a:ea typeface="Yu Gothic"/>
              </a:rPr>
              <a:t>ィ</a:t>
            </a:r>
            <a:r>
              <a:rPr b="1" lang="ja-JP" sz="1000" spc="-12" strike="noStrike">
                <a:solidFill>
                  <a:srgbClr val="221815"/>
                </a:solidFill>
                <a:latin typeface="Yu Gothic"/>
                <a:ea typeface="Yu Gothic"/>
              </a:rPr>
              <a:t>ラ</a:t>
            </a: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キ</a:t>
            </a:r>
            <a:r>
              <a:rPr b="1" lang="ja-JP" sz="1000" spc="38" strike="noStrike">
                <a:solidFill>
                  <a:srgbClr val="221815"/>
                </a:solidFill>
                <a:latin typeface="Yu Gothic"/>
                <a:ea typeface="Yu Gothic"/>
              </a:rPr>
              <a:t>シ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ー</a:t>
            </a:r>
            <a:r>
              <a:rPr b="1" lang="ja-JP" sz="1000" spc="-420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心筋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炎</a:t>
            </a:r>
            <a:r>
              <a:rPr b="1" lang="ja-JP" sz="1000" spc="-426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心</a:t>
            </a:r>
            <a:r>
              <a:rPr b="1" lang="ja-JP" sz="1000" spc="97" strike="noStrike">
                <a:solidFill>
                  <a:srgbClr val="221815"/>
                </a:solidFill>
                <a:latin typeface="Yu Gothic"/>
                <a:ea typeface="Yu Gothic"/>
              </a:rPr>
              <a:t>膜</a:t>
            </a:r>
            <a:r>
              <a:rPr b="1" lang="ja-JP" sz="1000" spc="63" strike="noStrike">
                <a:solidFill>
                  <a:srgbClr val="221815"/>
                </a:solidFill>
                <a:latin typeface="Yu Gothic"/>
                <a:ea typeface="Yu Gothic"/>
              </a:rPr>
              <a:t>炎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1000" spc="4" strike="noStrike">
                <a:solidFill>
                  <a:srgbClr val="221815"/>
                </a:solidFill>
                <a:latin typeface="Yu Gothic"/>
                <a:ea typeface="Yu Gothic"/>
              </a:rPr>
              <a:t>知</a:t>
            </a:r>
            <a:r>
              <a:rPr b="1" lang="ja-JP" sz="1000" spc="29" strike="noStrike">
                <a:solidFill>
                  <a:srgbClr val="221815"/>
                </a:solidFill>
                <a:latin typeface="Yu Gothic"/>
                <a:ea typeface="Yu Gothic"/>
              </a:rPr>
              <a:t>ら</a:t>
            </a:r>
            <a:r>
              <a:rPr b="1" lang="ja-JP" sz="1000" spc="-35" strike="noStrike">
                <a:solidFill>
                  <a:srgbClr val="221815"/>
                </a:solidFill>
                <a:latin typeface="Yu Gothic"/>
                <a:ea typeface="Yu Gothic"/>
              </a:rPr>
              <a:t>れ</a:t>
            </a:r>
            <a:r>
              <a:rPr b="1" lang="ja-JP" sz="1000" spc="18" strike="noStrike">
                <a:solidFill>
                  <a:srgbClr val="221815"/>
                </a:solidFill>
                <a:latin typeface="Yu Gothic"/>
                <a:ea typeface="Yu Gothic"/>
              </a:rPr>
              <a:t>て</a:t>
            </a:r>
            <a:r>
              <a:rPr b="1" lang="ja-JP" sz="1000" spc="-21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1000" spc="4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1000" spc="77" strike="noStrike">
                <a:solidFill>
                  <a:srgbClr val="221815"/>
                </a:solidFill>
                <a:latin typeface="Yu Gothic"/>
                <a:ea typeface="Yu Gothic"/>
              </a:rPr>
              <a:t>す。</a:t>
            </a:r>
            <a:endParaRPr b="0" lang="en-US" sz="1000" spc="-1" strike="noStrike">
              <a:latin typeface="Arial"/>
            </a:endParaRPr>
          </a:p>
        </p:txBody>
      </p:sp>
      <p:sp>
        <p:nvSpPr>
          <p:cNvPr id="212" name="CustomShape 41"/>
          <p:cNvSpPr/>
          <p:nvPr/>
        </p:nvSpPr>
        <p:spPr>
          <a:xfrm>
            <a:off x="561600" y="4596120"/>
            <a:ext cx="6525000" cy="21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algn="ctr">
              <a:lnSpc>
                <a:spcPct val="100000"/>
              </a:lnSpc>
            </a:pPr>
            <a:r>
              <a:rPr b="1" lang="en-US" sz="1100" spc="83" strike="noStrike">
                <a:solidFill>
                  <a:srgbClr val="ffffff"/>
                </a:solidFill>
                <a:latin typeface="Yu Gothic"/>
                <a:ea typeface="Yu Gothic"/>
              </a:rPr>
              <a:t>XBB.</a:t>
            </a:r>
            <a:r>
              <a:rPr b="1" lang="en-US" sz="1100" spc="-211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1</a:t>
            </a:r>
            <a:r>
              <a:rPr b="1" lang="en-US" sz="1100" spc="-18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.</a:t>
            </a:r>
            <a:r>
              <a:rPr b="1" lang="en-US" sz="1100" spc="-185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en-US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5</a:t>
            </a:r>
            <a:r>
              <a:rPr b="1" lang="en-US" sz="1100" spc="63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100" spc="83" strike="noStrike">
                <a:solidFill>
                  <a:srgbClr val="ffffff"/>
                </a:solidFill>
                <a:latin typeface="Yu Gothic"/>
                <a:ea typeface="Yu Gothic"/>
              </a:rPr>
              <a:t>対</a:t>
            </a:r>
            <a:r>
              <a:rPr b="1" lang="ja-JP" sz="1100" spc="49" strike="noStrike">
                <a:solidFill>
                  <a:srgbClr val="ffffff"/>
                </a:solidFill>
                <a:latin typeface="Yu Gothic"/>
                <a:ea typeface="Yu Gothic"/>
              </a:rPr>
              <a:t>応</a:t>
            </a:r>
            <a:r>
              <a:rPr b="1" lang="ja-JP" sz="1100" spc="-12" strike="noStrike">
                <a:solidFill>
                  <a:srgbClr val="ffffff"/>
                </a:solidFill>
                <a:latin typeface="Yu Gothic"/>
                <a:ea typeface="Yu Gothic"/>
              </a:rPr>
              <a:t>ワ</a:t>
            </a:r>
            <a:r>
              <a:rPr b="1" lang="ja-JP" sz="1100" spc="9" strike="noStrike">
                <a:solidFill>
                  <a:srgbClr val="ffffff"/>
                </a:solidFill>
                <a:latin typeface="Yu Gothic"/>
                <a:ea typeface="Yu Gothic"/>
              </a:rPr>
              <a:t>ク</a:t>
            </a:r>
            <a:r>
              <a:rPr b="1" lang="ja-JP" sz="1100" spc="-21" strike="noStrike">
                <a:solidFill>
                  <a:srgbClr val="ffffff"/>
                </a:solidFill>
                <a:latin typeface="Yu Gothic"/>
                <a:ea typeface="Yu Gothic"/>
              </a:rPr>
              <a:t>チ</a:t>
            </a:r>
            <a:r>
              <a:rPr b="1" lang="ja-JP" sz="1100" spc="49" strike="noStrike">
                <a:solidFill>
                  <a:srgbClr val="ffffff"/>
                </a:solidFill>
                <a:latin typeface="Yu Gothic"/>
                <a:ea typeface="Yu Gothic"/>
              </a:rPr>
              <a:t>ン</a:t>
            </a:r>
            <a:r>
              <a:rPr b="1" lang="ja-JP" sz="1100" spc="-1" strike="noStrike">
                <a:solidFill>
                  <a:srgbClr val="ffffff"/>
                </a:solidFill>
                <a:latin typeface="Yu Gothic"/>
                <a:ea typeface="Yu Gothic"/>
              </a:rPr>
              <a:t>の</a:t>
            </a:r>
            <a:r>
              <a:rPr b="1" lang="en-US" sz="1100" spc="233" strike="noStrike">
                <a:solidFill>
                  <a:srgbClr val="ffffff"/>
                </a:solidFill>
                <a:latin typeface="Yu Gothic"/>
                <a:ea typeface="Yu Gothic"/>
              </a:rPr>
              <a:t> </a:t>
            </a:r>
            <a:r>
              <a:rPr b="1" lang="ja-JP" sz="1300" spc="157" strike="noStrike">
                <a:solidFill>
                  <a:srgbClr val="fff100"/>
                </a:solidFill>
                <a:latin typeface="Yu Gothic"/>
                <a:ea typeface="Yu Gothic"/>
              </a:rPr>
              <a:t>安</a:t>
            </a:r>
            <a:r>
              <a:rPr b="1" lang="ja-JP" sz="1300" spc="162" strike="noStrike">
                <a:solidFill>
                  <a:srgbClr val="fff100"/>
                </a:solidFill>
                <a:latin typeface="Yu Gothic"/>
                <a:ea typeface="Yu Gothic"/>
              </a:rPr>
              <a:t>全</a:t>
            </a:r>
            <a:r>
              <a:rPr b="1" lang="ja-JP" sz="1300" spc="-1" strike="noStrike">
                <a:solidFill>
                  <a:srgbClr val="fff100"/>
                </a:solidFill>
                <a:latin typeface="Yu Gothic"/>
                <a:ea typeface="Yu Gothic"/>
              </a:rPr>
              <a:t>性</a:t>
            </a:r>
            <a:endParaRPr b="0" lang="en-US" sz="1300" spc="-1" strike="noStrike">
              <a:latin typeface="Arial"/>
            </a:endParaRPr>
          </a:p>
        </p:txBody>
      </p:sp>
      <p:sp>
        <p:nvSpPr>
          <p:cNvPr id="213" name="CustomShape 42"/>
          <p:cNvSpPr/>
          <p:nvPr/>
        </p:nvSpPr>
        <p:spPr>
          <a:xfrm>
            <a:off x="273600" y="8233560"/>
            <a:ext cx="700236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734"/>
              </a:spcBef>
            </a:pPr>
            <a:r>
              <a:rPr b="1" lang="en-US" sz="900" spc="24" strike="noStrike">
                <a:solidFill>
                  <a:srgbClr val="221815"/>
                </a:solidFill>
                <a:latin typeface="Yu Gothic"/>
                <a:ea typeface="Yu Gothic"/>
              </a:rPr>
              <a:t>◎</a:t>
            </a:r>
            <a:r>
              <a:rPr b="1" lang="ja-JP" sz="900" spc="24" strike="noStrike">
                <a:solidFill>
                  <a:srgbClr val="221815"/>
                </a:solidFill>
                <a:latin typeface="Yu Gothic"/>
                <a:ea typeface="Yu Gothic"/>
              </a:rPr>
              <a:t>予防接種健康被害救済制</a:t>
            </a:r>
            <a:r>
              <a:rPr b="1" lang="ja-JP" sz="900" spc="18" strike="noStrike">
                <a:solidFill>
                  <a:srgbClr val="221815"/>
                </a:solidFill>
                <a:latin typeface="Yu Gothic"/>
                <a:ea typeface="Yu Gothic"/>
              </a:rPr>
              <a:t>度が</a:t>
            </a:r>
            <a:r>
              <a:rPr b="1" lang="ja-JP" sz="900" spc="-92" strike="noStrike">
                <a:solidFill>
                  <a:srgbClr val="221815"/>
                </a:solidFill>
                <a:latin typeface="Yu Gothic"/>
                <a:ea typeface="Yu Gothic"/>
              </a:rPr>
              <a:t>あ</a:t>
            </a:r>
            <a:r>
              <a:rPr b="1" lang="ja-JP" sz="900" spc="-151" strike="noStrike">
                <a:solidFill>
                  <a:srgbClr val="221815"/>
                </a:solidFill>
                <a:latin typeface="Yu Gothic"/>
                <a:ea typeface="Yu Gothic"/>
              </a:rPr>
              <a:t>り</a:t>
            </a:r>
            <a:r>
              <a:rPr b="1" lang="ja-JP" sz="900" spc="-60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900" spc="12" strike="noStrike">
                <a:solidFill>
                  <a:srgbClr val="221815"/>
                </a:solidFill>
                <a:latin typeface="Yu Gothic"/>
                <a:ea typeface="Yu Gothic"/>
              </a:rPr>
              <a:t>す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14" name="CustomShape 43"/>
          <p:cNvSpPr/>
          <p:nvPr/>
        </p:nvSpPr>
        <p:spPr>
          <a:xfrm>
            <a:off x="273600" y="7084800"/>
            <a:ext cx="7002360" cy="22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2689920">
              <a:lnSpc>
                <a:spcPct val="100000"/>
              </a:lnSpc>
              <a:spcBef>
                <a:spcPts val="819"/>
              </a:spcBef>
            </a:pP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出典：</a:t>
            </a:r>
            <a:r>
              <a:rPr b="0" lang="ja-JP" sz="700" spc="43" strike="noStrike">
                <a:solidFill>
                  <a:srgbClr val="221815"/>
                </a:solidFill>
                <a:latin typeface="Yu Gothic"/>
                <a:ea typeface="Yu Gothic"/>
              </a:rPr>
              <a:t>添</a:t>
            </a:r>
            <a:r>
              <a:rPr b="0" lang="ja-JP" sz="700" spc="38" strike="noStrike">
                <a:solidFill>
                  <a:srgbClr val="221815"/>
                </a:solidFill>
                <a:latin typeface="Yu Gothic"/>
                <a:ea typeface="Yu Gothic"/>
              </a:rPr>
              <a:t>付文</a:t>
            </a:r>
            <a:r>
              <a:rPr b="0" lang="ja-JP" sz="700" spc="-327" strike="noStrike">
                <a:solidFill>
                  <a:srgbClr val="221815"/>
                </a:solidFill>
                <a:latin typeface="Yu Gothic"/>
                <a:ea typeface="Yu Gothic"/>
              </a:rPr>
              <a:t>書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（</a:t>
            </a:r>
            <a:r>
              <a:rPr b="0" lang="ja-JP" sz="700" spc="-60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0" lang="ja-JP" sz="700" spc="-55" strike="noStrike">
                <a:solidFill>
                  <a:srgbClr val="221815"/>
                </a:solidFill>
                <a:latin typeface="Yu Gothic"/>
                <a:ea typeface="Yu Gothic"/>
              </a:rPr>
              <a:t>ミ</a:t>
            </a:r>
            <a:r>
              <a:rPr b="0" lang="ja-JP" sz="700" spc="12" strike="noStrike">
                <a:solidFill>
                  <a:srgbClr val="221815"/>
                </a:solidFill>
                <a:latin typeface="Yu Gothic"/>
                <a:ea typeface="Yu Gothic"/>
              </a:rPr>
              <a:t>ナ</a:t>
            </a:r>
            <a:r>
              <a:rPr b="0" lang="ja-JP" sz="700" spc="-75" strike="noStrike">
                <a:solidFill>
                  <a:srgbClr val="221815"/>
                </a:solidFill>
                <a:latin typeface="Yu Gothic"/>
                <a:ea typeface="Yu Gothic"/>
              </a:rPr>
              <a:t>テ</a:t>
            </a:r>
            <a:r>
              <a:rPr b="0" lang="ja-JP" sz="700" spc="-21" strike="noStrike">
                <a:solidFill>
                  <a:srgbClr val="221815"/>
                </a:solidFill>
                <a:latin typeface="Yu Gothic"/>
                <a:ea typeface="Yu Gothic"/>
              </a:rPr>
              <a:t>ィ</a:t>
            </a:r>
            <a:r>
              <a:rPr b="0" lang="ja-JP" sz="700" spc="18" strike="noStrike">
                <a:solidFill>
                  <a:srgbClr val="221815"/>
                </a:solidFill>
                <a:latin typeface="Yu Gothic"/>
                <a:ea typeface="Yu Gothic"/>
              </a:rPr>
              <a:t>筋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注</a:t>
            </a:r>
            <a:r>
              <a:rPr b="0" lang="en-US" sz="700" spc="-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en-US" sz="700" spc="-1" strike="noStrike">
                <a:solidFill>
                  <a:srgbClr val="221815"/>
                </a:solidFill>
                <a:latin typeface="Yu Gothic"/>
                <a:ea typeface="Yu Gothic"/>
              </a:rPr>
              <a:t>6</a:t>
            </a:r>
            <a:r>
              <a:rPr b="0" lang="en-US" sz="700" spc="-4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-55" strike="noStrike">
                <a:solidFill>
                  <a:srgbClr val="221815"/>
                </a:solidFill>
                <a:latin typeface="Yu Gothic"/>
                <a:ea typeface="Yu Gothic"/>
              </a:rPr>
              <a:t>ヵ</a:t>
            </a:r>
            <a:r>
              <a:rPr b="0" lang="ja-JP" sz="700" spc="-12" strike="noStrike">
                <a:solidFill>
                  <a:srgbClr val="221815"/>
                </a:solidFill>
                <a:latin typeface="Yu Gothic"/>
                <a:ea typeface="Yu Gothic"/>
              </a:rPr>
              <a:t>月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～ </a:t>
            </a:r>
            <a:r>
              <a:rPr b="0" lang="en-US" sz="700" spc="-1" strike="noStrike">
                <a:solidFill>
                  <a:srgbClr val="221815"/>
                </a:solidFill>
                <a:latin typeface="Yu Gothic"/>
                <a:ea typeface="Yu Gothic"/>
              </a:rPr>
              <a:t>4</a:t>
            </a:r>
            <a:r>
              <a:rPr b="0" lang="en-US" sz="700" spc="-7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49" strike="noStrike">
                <a:solidFill>
                  <a:srgbClr val="221815"/>
                </a:solidFill>
                <a:latin typeface="Yu Gothic"/>
                <a:ea typeface="Yu Gothic"/>
              </a:rPr>
              <a:t>歳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用</a:t>
            </a:r>
            <a:r>
              <a:rPr b="0" lang="ja-JP" sz="700" spc="-327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0" lang="ja-JP" sz="700" spc="-60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0" lang="ja-JP" sz="700" spc="-55" strike="noStrike">
                <a:solidFill>
                  <a:srgbClr val="221815"/>
                </a:solidFill>
                <a:latin typeface="Yu Gothic"/>
                <a:ea typeface="Yu Gothic"/>
              </a:rPr>
              <a:t>ミ</a:t>
            </a:r>
            <a:r>
              <a:rPr b="0" lang="ja-JP" sz="700" spc="12" strike="noStrike">
                <a:solidFill>
                  <a:srgbClr val="221815"/>
                </a:solidFill>
                <a:latin typeface="Yu Gothic"/>
                <a:ea typeface="Yu Gothic"/>
              </a:rPr>
              <a:t>ナ</a:t>
            </a:r>
            <a:r>
              <a:rPr b="0" lang="ja-JP" sz="700" spc="-75" strike="noStrike">
                <a:solidFill>
                  <a:srgbClr val="221815"/>
                </a:solidFill>
                <a:latin typeface="Yu Gothic"/>
                <a:ea typeface="Yu Gothic"/>
              </a:rPr>
              <a:t>テ</a:t>
            </a:r>
            <a:r>
              <a:rPr b="0" lang="ja-JP" sz="700" spc="-21" strike="noStrike">
                <a:solidFill>
                  <a:srgbClr val="221815"/>
                </a:solidFill>
                <a:latin typeface="Yu Gothic"/>
                <a:ea typeface="Yu Gothic"/>
              </a:rPr>
              <a:t>ィ</a:t>
            </a:r>
            <a:r>
              <a:rPr b="0" lang="ja-JP" sz="700" spc="18" strike="noStrike">
                <a:solidFill>
                  <a:srgbClr val="221815"/>
                </a:solidFill>
                <a:latin typeface="Yu Gothic"/>
                <a:ea typeface="Yu Gothic"/>
              </a:rPr>
              <a:t>筋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注 </a:t>
            </a:r>
            <a:r>
              <a:rPr b="0" lang="en-US" sz="700" spc="-1" strike="noStrike">
                <a:solidFill>
                  <a:srgbClr val="221815"/>
                </a:solidFill>
                <a:latin typeface="Yu Gothic"/>
                <a:ea typeface="Yu Gothic"/>
              </a:rPr>
              <a:t>5</a:t>
            </a:r>
            <a:r>
              <a:rPr b="0" lang="en-US" sz="700" spc="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～</a:t>
            </a:r>
            <a:r>
              <a:rPr b="0" lang="en-US" sz="700" spc="-46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en-US" sz="700" spc="9" strike="noStrike">
                <a:solidFill>
                  <a:srgbClr val="221815"/>
                </a:solidFill>
                <a:latin typeface="Yu Gothic"/>
                <a:ea typeface="Yu Gothic"/>
              </a:rPr>
              <a:t>11</a:t>
            </a:r>
            <a:r>
              <a:rPr b="0" lang="en-US" sz="700" spc="-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49" strike="noStrike">
                <a:solidFill>
                  <a:srgbClr val="221815"/>
                </a:solidFill>
                <a:latin typeface="Yu Gothic"/>
                <a:ea typeface="Yu Gothic"/>
              </a:rPr>
              <a:t>歳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用</a:t>
            </a:r>
            <a:r>
              <a:rPr b="0" lang="ja-JP" sz="700" spc="-327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0" lang="ja-JP" sz="700" spc="-60" strike="noStrike">
                <a:solidFill>
                  <a:srgbClr val="221815"/>
                </a:solidFill>
                <a:latin typeface="Yu Gothic"/>
                <a:ea typeface="Yu Gothic"/>
              </a:rPr>
              <a:t>コ</a:t>
            </a:r>
            <a:r>
              <a:rPr b="0" lang="ja-JP" sz="700" spc="-55" strike="noStrike">
                <a:solidFill>
                  <a:srgbClr val="221815"/>
                </a:solidFill>
                <a:latin typeface="Yu Gothic"/>
                <a:ea typeface="Yu Gothic"/>
              </a:rPr>
              <a:t>ミ</a:t>
            </a:r>
            <a:r>
              <a:rPr b="0" lang="ja-JP" sz="700" spc="12" strike="noStrike">
                <a:solidFill>
                  <a:srgbClr val="221815"/>
                </a:solidFill>
                <a:latin typeface="Yu Gothic"/>
                <a:ea typeface="Yu Gothic"/>
              </a:rPr>
              <a:t>ナ</a:t>
            </a:r>
            <a:r>
              <a:rPr b="0" lang="ja-JP" sz="700" spc="-75" strike="noStrike">
                <a:solidFill>
                  <a:srgbClr val="221815"/>
                </a:solidFill>
                <a:latin typeface="Yu Gothic"/>
                <a:ea typeface="Yu Gothic"/>
              </a:rPr>
              <a:t>テ</a:t>
            </a:r>
            <a:r>
              <a:rPr b="0" lang="ja-JP" sz="700" spc="-1" strike="noStrike">
                <a:solidFill>
                  <a:srgbClr val="221815"/>
                </a:solidFill>
                <a:latin typeface="Yu Gothic"/>
                <a:ea typeface="Yu Gothic"/>
              </a:rPr>
              <a:t>ィ</a:t>
            </a:r>
            <a:r>
              <a:rPr b="0" lang="en-US" sz="700" spc="-66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en-US" sz="700" spc="24" strike="noStrike">
                <a:solidFill>
                  <a:srgbClr val="221815"/>
                </a:solidFill>
                <a:latin typeface="Yu Gothic"/>
                <a:ea typeface="Yu Gothic"/>
              </a:rPr>
              <a:t>RTU</a:t>
            </a:r>
            <a:r>
              <a:rPr b="0" lang="en-US" sz="700" spc="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0" lang="ja-JP" sz="700" spc="18" strike="noStrike">
                <a:solidFill>
                  <a:srgbClr val="221815"/>
                </a:solidFill>
                <a:latin typeface="Yu Gothic"/>
                <a:ea typeface="Yu Gothic"/>
              </a:rPr>
              <a:t>筋</a:t>
            </a:r>
            <a:r>
              <a:rPr b="0" lang="ja-JP" sz="700" spc="24" strike="noStrike">
                <a:solidFill>
                  <a:srgbClr val="221815"/>
                </a:solidFill>
                <a:latin typeface="Yu Gothic"/>
                <a:ea typeface="Yu Gothic"/>
              </a:rPr>
              <a:t>注）</a:t>
            </a:r>
            <a:endParaRPr b="0" lang="en-US" sz="700" spc="-1" strike="noStrike">
              <a:latin typeface="Arial"/>
            </a:endParaRPr>
          </a:p>
        </p:txBody>
      </p:sp>
      <p:sp>
        <p:nvSpPr>
          <p:cNvPr id="215" name="CustomShape 44"/>
          <p:cNvSpPr/>
          <p:nvPr/>
        </p:nvSpPr>
        <p:spPr>
          <a:xfrm>
            <a:off x="273600" y="7505640"/>
            <a:ext cx="700236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</a:pPr>
            <a:r>
              <a:rPr b="1" lang="en-US" sz="900" spc="-26" strike="noStrike">
                <a:solidFill>
                  <a:srgbClr val="221815"/>
                </a:solidFill>
                <a:latin typeface="Yu Gothic"/>
                <a:ea typeface="Yu Gothic"/>
              </a:rPr>
              <a:t>◎</a:t>
            </a:r>
            <a:r>
              <a:rPr b="1" lang="ja-JP" sz="900" spc="-75" strike="noStrike">
                <a:solidFill>
                  <a:srgbClr val="221815"/>
                </a:solidFill>
                <a:latin typeface="Yu Gothic"/>
                <a:ea typeface="Yu Gothic"/>
              </a:rPr>
              <a:t>ワ</a:t>
            </a:r>
            <a:r>
              <a:rPr b="1" lang="ja-JP" sz="900" spc="-60" strike="noStrike">
                <a:solidFill>
                  <a:srgbClr val="221815"/>
                </a:solidFill>
                <a:latin typeface="Yu Gothic"/>
                <a:ea typeface="Yu Gothic"/>
              </a:rPr>
              <a:t>ク</a:t>
            </a:r>
            <a:r>
              <a:rPr b="1" lang="ja-JP" sz="900" spc="-72" strike="noStrike">
                <a:solidFill>
                  <a:srgbClr val="221815"/>
                </a:solidFill>
                <a:latin typeface="Yu Gothic"/>
                <a:ea typeface="Yu Gothic"/>
              </a:rPr>
              <a:t>チ</a:t>
            </a:r>
            <a:r>
              <a:rPr b="1" lang="ja-JP" sz="900" spc="-66" strike="noStrike">
                <a:solidFill>
                  <a:srgbClr val="221815"/>
                </a:solidFill>
                <a:latin typeface="Yu Gothic"/>
                <a:ea typeface="Yu Gothic"/>
              </a:rPr>
              <a:t>ン</a:t>
            </a:r>
            <a:r>
              <a:rPr b="1" lang="ja-JP" sz="900" spc="-12" strike="noStrike">
                <a:solidFill>
                  <a:srgbClr val="221815"/>
                </a:solidFill>
                <a:latin typeface="Yu Gothic"/>
                <a:ea typeface="Yu Gothic"/>
              </a:rPr>
              <a:t>を受</a:t>
            </a:r>
            <a:r>
              <a:rPr b="1" lang="ja-JP" sz="900" spc="-66" strike="noStrike">
                <a:solidFill>
                  <a:srgbClr val="221815"/>
                </a:solidFill>
                <a:latin typeface="Yu Gothic"/>
                <a:ea typeface="Yu Gothic"/>
              </a:rPr>
              <a:t>け</a:t>
            </a:r>
            <a:r>
              <a:rPr b="1" lang="ja-JP" sz="900" spc="-60" strike="noStrike">
                <a:solidFill>
                  <a:srgbClr val="221815"/>
                </a:solidFill>
                <a:latin typeface="Yu Gothic"/>
                <a:ea typeface="Yu Gothic"/>
              </a:rPr>
              <a:t>る</a:t>
            </a:r>
            <a:r>
              <a:rPr b="1" lang="ja-JP" sz="900" spc="-35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900" spc="-41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900" spc="43" strike="noStrike">
                <a:solidFill>
                  <a:srgbClr val="221815"/>
                </a:solidFill>
                <a:latin typeface="Yu Gothic"/>
                <a:ea typeface="Yu Gothic"/>
              </a:rPr>
              <a:t>ご</a:t>
            </a:r>
            <a:r>
              <a:rPr b="1" lang="ja-JP" sz="900" spc="24" strike="noStrike">
                <a:solidFill>
                  <a:srgbClr val="221815"/>
                </a:solidFill>
                <a:latin typeface="Yu Gothic"/>
                <a:ea typeface="Yu Gothic"/>
              </a:rPr>
              <a:t>本</a:t>
            </a:r>
            <a:r>
              <a:rPr b="1" lang="ja-JP" sz="900" spc="12" strike="noStrike">
                <a:solidFill>
                  <a:srgbClr val="221815"/>
                </a:solidFill>
                <a:latin typeface="Yu Gothic"/>
                <a:ea typeface="Yu Gothic"/>
              </a:rPr>
              <a:t>人</a:t>
            </a:r>
            <a:r>
              <a:rPr b="1" lang="ja-JP" sz="900" spc="18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900" spc="24" strike="noStrike">
                <a:solidFill>
                  <a:srgbClr val="221815"/>
                </a:solidFill>
                <a:latin typeface="Yu Gothic"/>
                <a:ea typeface="Yu Gothic"/>
              </a:rPr>
              <a:t>同</a:t>
            </a:r>
            <a:r>
              <a:rPr b="1" lang="ja-JP" sz="900" spc="18" strike="noStrike">
                <a:solidFill>
                  <a:srgbClr val="221815"/>
                </a:solidFill>
                <a:latin typeface="Yu Gothic"/>
                <a:ea typeface="Yu Gothic"/>
              </a:rPr>
              <a:t>意</a:t>
            </a:r>
            <a:r>
              <a:rPr b="1" lang="ja-JP" sz="900" spc="32" strike="noStrike">
                <a:solidFill>
                  <a:srgbClr val="221815"/>
                </a:solidFill>
                <a:latin typeface="Yu Gothic"/>
                <a:ea typeface="Yu Gothic"/>
              </a:rPr>
              <a:t>が</a:t>
            </a:r>
            <a:r>
              <a:rPr b="1" lang="ja-JP" sz="900" spc="24" strike="noStrike">
                <a:solidFill>
                  <a:srgbClr val="221815"/>
                </a:solidFill>
                <a:latin typeface="Yu Gothic"/>
                <a:ea typeface="Yu Gothic"/>
              </a:rPr>
              <a:t>必</a:t>
            </a:r>
            <a:r>
              <a:rPr b="1" lang="ja-JP" sz="900" spc="-7" strike="noStrike">
                <a:solidFill>
                  <a:srgbClr val="221815"/>
                </a:solidFill>
                <a:latin typeface="Yu Gothic"/>
                <a:ea typeface="Yu Gothic"/>
              </a:rPr>
              <a:t>要</a:t>
            </a:r>
            <a:r>
              <a:rPr b="1" lang="ja-JP" sz="900" spc="12" strike="noStrike">
                <a:solidFill>
                  <a:srgbClr val="221815"/>
                </a:solidFill>
                <a:latin typeface="Yu Gothic"/>
                <a:ea typeface="Yu Gothic"/>
              </a:rPr>
              <a:t>です。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16" name="CustomShape 45"/>
          <p:cNvSpPr/>
          <p:nvPr/>
        </p:nvSpPr>
        <p:spPr>
          <a:xfrm>
            <a:off x="273600" y="7665120"/>
            <a:ext cx="7002360" cy="48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38960" indent="105480">
              <a:lnSpc>
                <a:spcPct val="132000"/>
              </a:lnSpc>
              <a:spcBef>
                <a:spcPts val="26"/>
              </a:spcBef>
              <a:tabLst>
                <a:tab algn="l" pos="0"/>
              </a:tabLst>
            </a:pP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ワ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ク</a:t>
            </a:r>
            <a:r>
              <a:rPr b="0" lang="ja-JP" sz="8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チ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ン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を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受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け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際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-341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感染症予</a:t>
            </a:r>
            <a:r>
              <a:rPr b="0" lang="ja-JP" sz="8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防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の効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果</a:t>
            </a:r>
            <a:r>
              <a:rPr b="0" lang="ja-JP" sz="8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副反応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リ</a:t>
            </a: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ス</a:t>
            </a:r>
            <a:r>
              <a:rPr b="0" lang="ja-JP" sz="8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ク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の双方</a:t>
            </a:r>
            <a:r>
              <a:rPr b="0" lang="ja-JP" sz="8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69" strike="noStrike">
                <a:solidFill>
                  <a:srgbClr val="221815"/>
                </a:solidFill>
                <a:latin typeface="Yu Gothic Medium"/>
                <a:ea typeface="Yu Gothic Medium"/>
              </a:rPr>
              <a:t>つ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-341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正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し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い知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識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を</a:t>
            </a: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持っ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た</a:t>
            </a:r>
            <a:r>
              <a:rPr b="0" lang="ja-JP" sz="800" spc="72" strike="noStrike">
                <a:solidFill>
                  <a:srgbClr val="221815"/>
                </a:solidFill>
                <a:latin typeface="Yu Gothic Medium"/>
                <a:ea typeface="Yu Gothic Medium"/>
              </a:rPr>
              <a:t>だ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た</a:t>
            </a:r>
            <a:r>
              <a:rPr b="0" lang="ja-JP" sz="8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上</a:t>
            </a:r>
            <a:r>
              <a:rPr b="0" lang="ja-JP" sz="800" spc="69" strike="noStrike">
                <a:solidFill>
                  <a:srgbClr val="221815"/>
                </a:solidFill>
                <a:latin typeface="Yu Gothic Medium"/>
                <a:ea typeface="Yu Gothic Medium"/>
              </a:rPr>
              <a:t>で</a:t>
            </a:r>
            <a:r>
              <a:rPr b="0" lang="ja-JP" sz="800" spc="-381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83" strike="noStrike">
                <a:solidFill>
                  <a:srgbClr val="221815"/>
                </a:solidFill>
                <a:latin typeface="Yu Gothic Medium"/>
                <a:ea typeface="Yu Gothic Medium"/>
              </a:rPr>
              <a:t>ご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本人の意思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基</a:t>
            </a:r>
            <a:r>
              <a:rPr b="0" lang="ja-JP" sz="800" spc="94" strike="noStrike">
                <a:solidFill>
                  <a:srgbClr val="221815"/>
                </a:solidFill>
                <a:latin typeface="Yu Gothic Medium"/>
                <a:ea typeface="Yu Gothic Medium"/>
              </a:rPr>
              <a:t>づ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接 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を</a:t>
            </a:r>
            <a:r>
              <a:rPr b="0" lang="ja-JP" sz="800" spc="83" strike="noStrike">
                <a:solidFill>
                  <a:srgbClr val="221815"/>
                </a:solidFill>
                <a:latin typeface="Yu Gothic Medium"/>
                <a:ea typeface="Yu Gothic Medium"/>
              </a:rPr>
              <a:t>ご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判</a:t>
            </a:r>
            <a:r>
              <a:rPr b="0" lang="ja-JP" sz="800" spc="63" strike="noStrike">
                <a:solidFill>
                  <a:srgbClr val="221815"/>
                </a:solidFill>
                <a:latin typeface="Yu Gothic Medium"/>
                <a:ea typeface="Yu Gothic Medium"/>
              </a:rPr>
              <a:t>断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た</a:t>
            </a:r>
            <a:r>
              <a:rPr b="0" lang="ja-JP" sz="8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だ</a:t>
            </a:r>
            <a:r>
              <a:rPr b="0" lang="ja-JP" sz="800" spc="-72" strike="noStrike">
                <a:solidFill>
                  <a:srgbClr val="221815"/>
                </a:solidFill>
                <a:latin typeface="Yu Gothic Medium"/>
                <a:ea typeface="Yu Gothic Medium"/>
              </a:rPr>
              <a:t>き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す</a:t>
            </a:r>
            <a:r>
              <a:rPr b="0" lang="ja-JP" sz="800" spc="-92" strike="noStrike">
                <a:solidFill>
                  <a:srgbClr val="221815"/>
                </a:solidFill>
                <a:latin typeface="Yu Gothic Medium"/>
                <a:ea typeface="Yu Gothic Medium"/>
              </a:rPr>
              <a:t>よ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う</a:t>
            </a:r>
            <a:r>
              <a:rPr b="0" lang="ja-JP" sz="800" spc="63" strike="noStrike">
                <a:solidFill>
                  <a:srgbClr val="221815"/>
                </a:solidFill>
                <a:latin typeface="Yu Gothic Medium"/>
                <a:ea typeface="Yu Gothic Medium"/>
              </a:rPr>
              <a:t>お願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-80" strike="noStrike">
                <a:solidFill>
                  <a:srgbClr val="221815"/>
                </a:solidFill>
                <a:latin typeface="Yu Gothic Medium"/>
                <a:ea typeface="Yu Gothic Medium"/>
              </a:rPr>
              <a:t>し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8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す</a:t>
            </a:r>
            <a:r>
              <a:rPr b="0" lang="ja-JP" sz="800" spc="-341" strike="noStrike">
                <a:solidFill>
                  <a:srgbClr val="221815"/>
                </a:solidFill>
                <a:latin typeface="Yu Gothic Medium"/>
                <a:ea typeface="Yu Gothic Medium"/>
              </a:rPr>
              <a:t>。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受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け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方の同</a:t>
            </a:r>
            <a:r>
              <a:rPr b="0" lang="ja-JP" sz="8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意</a:t>
            </a:r>
            <a:r>
              <a:rPr b="0" lang="ja-JP" sz="800" spc="-46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く</a:t>
            </a:r>
            <a:r>
              <a:rPr b="0" lang="ja-JP" sz="800" spc="-341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接種</a:t>
            </a:r>
            <a:r>
              <a:rPr b="0" lang="ja-JP" sz="800" spc="83" strike="noStrike">
                <a:solidFill>
                  <a:srgbClr val="221815"/>
                </a:solidFill>
                <a:latin typeface="Yu Gothic Medium"/>
                <a:ea typeface="Yu Gothic Medium"/>
              </a:rPr>
              <a:t>が</a:t>
            </a:r>
            <a:r>
              <a:rPr b="0" lang="ja-JP" sz="800" spc="63" strike="noStrike">
                <a:solidFill>
                  <a:srgbClr val="221815"/>
                </a:solidFill>
                <a:latin typeface="Yu Gothic Medium"/>
                <a:ea typeface="Yu Gothic Medium"/>
              </a:rPr>
              <a:t>行</a:t>
            </a:r>
            <a:r>
              <a:rPr b="0" lang="ja-JP" sz="800" spc="69" strike="noStrike">
                <a:solidFill>
                  <a:srgbClr val="221815"/>
                </a:solidFill>
                <a:latin typeface="Yu Gothic Medium"/>
                <a:ea typeface="Yu Gothic Medium"/>
              </a:rPr>
              <a:t>わ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れ</a:t>
            </a:r>
            <a:r>
              <a:rPr b="0" lang="ja-JP" sz="800" spc="-46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こ</a:t>
            </a:r>
            <a:r>
              <a:rPr b="0" lang="ja-JP" sz="8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あ</a:t>
            </a:r>
            <a:r>
              <a:rPr b="0" lang="ja-JP" sz="800" spc="-75" strike="noStrike">
                <a:solidFill>
                  <a:srgbClr val="221815"/>
                </a:solidFill>
                <a:latin typeface="Yu Gothic Medium"/>
                <a:ea typeface="Yu Gothic Medium"/>
              </a:rPr>
              <a:t>り</a:t>
            </a:r>
            <a:r>
              <a:rPr b="0" lang="ja-JP" sz="8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せ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ん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。</a:t>
            </a:r>
            <a:endParaRPr b="0" lang="en-US" sz="800" spc="-1" strike="noStrike">
              <a:latin typeface="Arial"/>
            </a:endParaRPr>
          </a:p>
          <a:p>
            <a:pPr marL="248760" indent="105480">
              <a:lnSpc>
                <a:spcPct val="100000"/>
              </a:lnSpc>
              <a:spcBef>
                <a:spcPts val="315"/>
              </a:spcBef>
              <a:tabLst>
                <a:tab algn="l" pos="0"/>
              </a:tabLst>
            </a:pP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職</a:t>
            </a:r>
            <a:r>
              <a:rPr b="0" lang="ja-JP" sz="8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場</a:t>
            </a:r>
            <a:r>
              <a:rPr b="0" lang="ja-JP" sz="800" spc="77" strike="noStrike">
                <a:solidFill>
                  <a:srgbClr val="221815"/>
                </a:solidFill>
                <a:latin typeface="Yu Gothic Medium"/>
                <a:ea typeface="Yu Gothic Medium"/>
              </a:rPr>
              <a:t>や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周</a:t>
            </a:r>
            <a:r>
              <a:rPr b="0" lang="ja-JP" sz="8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り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8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方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ど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接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を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強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制</a:t>
            </a: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した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り</a:t>
            </a:r>
            <a:r>
              <a:rPr b="0" lang="ja-JP" sz="800" spc="-341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接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を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受</a:t>
            </a:r>
            <a:r>
              <a:rPr b="0" lang="ja-JP" sz="8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け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い人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対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し</a:t>
            </a:r>
            <a:r>
              <a:rPr b="0" lang="ja-JP" sz="8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差別</a:t>
            </a:r>
            <a:r>
              <a:rPr b="0" lang="ja-JP" sz="8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的な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対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応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を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す</a:t>
            </a:r>
            <a:r>
              <a:rPr b="0" lang="ja-JP" sz="800" spc="-46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こ</a:t>
            </a:r>
            <a:r>
              <a:rPr b="0" lang="ja-JP" sz="8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あ</a:t>
            </a: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っ</a:t>
            </a:r>
            <a:r>
              <a:rPr b="0" lang="ja-JP" sz="8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18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-75" strike="noStrike">
                <a:solidFill>
                  <a:srgbClr val="221815"/>
                </a:solidFill>
                <a:latin typeface="Yu Gothic Medium"/>
                <a:ea typeface="Yu Gothic Medium"/>
              </a:rPr>
              <a:t>り</a:t>
            </a:r>
            <a:r>
              <a:rPr b="0" lang="ja-JP" sz="8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せ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ん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。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217" name="CustomShape 46"/>
          <p:cNvSpPr/>
          <p:nvPr/>
        </p:nvSpPr>
        <p:spPr>
          <a:xfrm>
            <a:off x="273600" y="8395200"/>
            <a:ext cx="7002360" cy="32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30320" indent="117360">
              <a:lnSpc>
                <a:spcPct val="132000"/>
              </a:lnSpc>
              <a:spcBef>
                <a:spcPts val="26"/>
              </a:spcBef>
              <a:tabLst>
                <a:tab algn="l" pos="0"/>
              </a:tabLst>
            </a:pP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予防接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種</a:t>
            </a:r>
            <a:r>
              <a:rPr b="0" lang="ja-JP" sz="8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で</a:t>
            </a:r>
            <a:r>
              <a:rPr b="0" lang="ja-JP" sz="800" spc="32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健康被</a:t>
            </a:r>
            <a:r>
              <a:rPr b="0" lang="ja-JP" sz="800" spc="-350" strike="noStrike">
                <a:solidFill>
                  <a:srgbClr val="221815"/>
                </a:solidFill>
                <a:latin typeface="Yu Gothic Medium"/>
                <a:ea typeface="Yu Gothic Medium"/>
              </a:rPr>
              <a:t>害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（病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気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っ</a:t>
            </a:r>
            <a:r>
              <a:rPr b="0" lang="ja-JP" sz="8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た</a:t>
            </a: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り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障害</a:t>
            </a:r>
            <a:r>
              <a:rPr b="0" lang="ja-JP" sz="800" spc="72" strike="noStrike">
                <a:solidFill>
                  <a:srgbClr val="221815"/>
                </a:solidFill>
                <a:latin typeface="Yu Gothic Medium"/>
                <a:ea typeface="Yu Gothic Medium"/>
              </a:rPr>
              <a:t>が</a:t>
            </a:r>
            <a:r>
              <a:rPr b="0" lang="ja-JP" sz="8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残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っ</a:t>
            </a:r>
            <a:r>
              <a:rPr b="0" lang="ja-JP" sz="8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た</a:t>
            </a: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り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す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こ</a:t>
            </a:r>
            <a:r>
              <a:rPr b="0" lang="ja-JP" sz="8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-350" strike="noStrike">
                <a:solidFill>
                  <a:srgbClr val="221815"/>
                </a:solidFill>
                <a:latin typeface="Yu Gothic Medium"/>
                <a:ea typeface="Yu Gothic Medium"/>
              </a:rPr>
              <a:t>）</a:t>
            </a:r>
            <a:r>
              <a:rPr b="0" lang="ja-JP" sz="800" spc="72" strike="noStrike">
                <a:solidFill>
                  <a:srgbClr val="221815"/>
                </a:solidFill>
                <a:latin typeface="Yu Gothic Medium"/>
                <a:ea typeface="Yu Gothic Medium"/>
              </a:rPr>
              <a:t>が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起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こ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こ</a:t>
            </a:r>
            <a:r>
              <a:rPr b="0" lang="ja-JP" sz="8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63" strike="noStrike">
                <a:solidFill>
                  <a:srgbClr val="221815"/>
                </a:solidFill>
                <a:latin typeface="Yu Gothic Medium"/>
                <a:ea typeface="Yu Gothic Medium"/>
              </a:rPr>
              <a:t>が</a:t>
            </a:r>
            <a:r>
              <a:rPr b="0" lang="ja-JP" sz="800" spc="-32" strike="noStrike">
                <a:solidFill>
                  <a:srgbClr val="221815"/>
                </a:solidFill>
                <a:latin typeface="Yu Gothic Medium"/>
                <a:ea typeface="Yu Gothic Medium"/>
              </a:rPr>
              <a:t>あ</a:t>
            </a:r>
            <a:r>
              <a:rPr b="0" lang="ja-JP" sz="800" spc="-86" strike="noStrike">
                <a:solidFill>
                  <a:srgbClr val="221815"/>
                </a:solidFill>
                <a:latin typeface="Yu Gothic Medium"/>
                <a:ea typeface="Yu Gothic Medium"/>
              </a:rPr>
              <a:t>り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す</a:t>
            </a:r>
            <a:r>
              <a:rPr b="0" lang="ja-JP" sz="800" spc="-350" strike="noStrike">
                <a:solidFill>
                  <a:srgbClr val="221815"/>
                </a:solidFill>
                <a:latin typeface="Yu Gothic Medium"/>
                <a:ea typeface="Yu Gothic Medium"/>
              </a:rPr>
              <a:t>。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極</a:t>
            </a:r>
            <a:r>
              <a:rPr b="0" lang="ja-JP" sz="8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め</a:t>
            </a:r>
            <a:r>
              <a:rPr b="0" lang="ja-JP" sz="800" spc="-52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れ</a:t>
            </a:r>
            <a:r>
              <a:rPr b="0" lang="ja-JP" sz="8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で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-15" strike="noStrike">
                <a:solidFill>
                  <a:srgbClr val="221815"/>
                </a:solidFill>
                <a:latin typeface="Yu Gothic Medium"/>
                <a:ea typeface="Yu Gothic Medium"/>
              </a:rPr>
              <a:t>あ</a:t>
            </a:r>
            <a:r>
              <a:rPr b="0" lang="ja-JP" sz="800" spc="-60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も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800" spc="49" strike="noStrike">
                <a:solidFill>
                  <a:srgbClr val="221815"/>
                </a:solidFill>
                <a:latin typeface="Yu Gothic Medium"/>
                <a:ea typeface="Yu Gothic Medium"/>
              </a:rPr>
              <a:t>の</a:t>
            </a:r>
            <a:r>
              <a:rPr b="0" lang="ja-JP" sz="800" spc="-375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-80" strike="noStrike">
                <a:solidFill>
                  <a:srgbClr val="221815"/>
                </a:solidFill>
                <a:latin typeface="Yu Gothic Medium"/>
                <a:ea typeface="Yu Gothic Medium"/>
              </a:rPr>
              <a:t>く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す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こ</a:t>
            </a:r>
            <a:r>
              <a:rPr b="0" lang="ja-JP" sz="8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9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で</a:t>
            </a:r>
            <a:r>
              <a:rPr b="0" lang="ja-JP" sz="800" spc="-55" strike="noStrike">
                <a:solidFill>
                  <a:srgbClr val="221815"/>
                </a:solidFill>
                <a:latin typeface="Yu Gothic Medium"/>
                <a:ea typeface="Yu Gothic Medium"/>
              </a:rPr>
              <a:t>き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こ</a:t>
            </a:r>
            <a:r>
              <a:rPr b="0" lang="ja-JP" sz="800" spc="-46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か 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ら</a:t>
            </a:r>
            <a:r>
              <a:rPr b="0" lang="ja-JP" sz="800" spc="-355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救済制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度</a:t>
            </a:r>
            <a:r>
              <a:rPr b="0" lang="ja-JP" sz="800" spc="69" strike="noStrike">
                <a:solidFill>
                  <a:srgbClr val="221815"/>
                </a:solidFill>
                <a:latin typeface="Yu Gothic Medium"/>
                <a:ea typeface="Yu Gothic Medium"/>
              </a:rPr>
              <a:t>が</a:t>
            </a:r>
            <a:r>
              <a:rPr b="0" lang="ja-JP" sz="800" spc="24" strike="noStrike">
                <a:solidFill>
                  <a:srgbClr val="221815"/>
                </a:solidFill>
                <a:latin typeface="Yu Gothic Medium"/>
                <a:ea typeface="Yu Gothic Medium"/>
              </a:rPr>
              <a:t>設</a:t>
            </a:r>
            <a:r>
              <a:rPr b="0" lang="ja-JP" sz="800" spc="-52" strike="noStrike">
                <a:solidFill>
                  <a:srgbClr val="221815"/>
                </a:solidFill>
                <a:latin typeface="Yu Gothic Medium"/>
                <a:ea typeface="Yu Gothic Medium"/>
              </a:rPr>
              <a:t>け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ら</a:t>
            </a:r>
            <a:r>
              <a:rPr b="0" lang="ja-JP" sz="8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れ</a:t>
            </a:r>
            <a:r>
              <a:rPr b="0" lang="ja-JP" sz="800" spc="4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ま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す</a:t>
            </a:r>
            <a:r>
              <a:rPr b="0" lang="ja-JP" sz="800" spc="-355" strike="noStrike">
                <a:solidFill>
                  <a:srgbClr val="221815"/>
                </a:solidFill>
                <a:latin typeface="Yu Gothic Medium"/>
                <a:ea typeface="Yu Gothic Medium"/>
              </a:rPr>
              <a:t>。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申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請</a:t>
            </a:r>
            <a:r>
              <a:rPr b="0" lang="ja-JP" sz="8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必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要</a:t>
            </a:r>
            <a:r>
              <a:rPr b="0" lang="ja-JP" sz="800" spc="-66" strike="noStrike">
                <a:solidFill>
                  <a:srgbClr val="221815"/>
                </a:solidFill>
                <a:latin typeface="Yu Gothic Medium"/>
                <a:ea typeface="Yu Gothic Medium"/>
              </a:rPr>
              <a:t>と</a:t>
            </a:r>
            <a:r>
              <a:rPr b="0" lang="ja-JP" sz="8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手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続</a:t>
            </a:r>
            <a:r>
              <a:rPr b="0" lang="ja-JP" sz="800" spc="-60" strike="noStrike">
                <a:solidFill>
                  <a:srgbClr val="221815"/>
                </a:solidFill>
                <a:latin typeface="Yu Gothic Medium"/>
                <a:ea typeface="Yu Gothic Medium"/>
              </a:rPr>
              <a:t>き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な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ど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52" strike="noStrike">
                <a:solidFill>
                  <a:srgbClr val="221815"/>
                </a:solidFill>
                <a:latin typeface="Yu Gothic Medium"/>
                <a:ea typeface="Yu Gothic Medium"/>
              </a:rPr>
              <a:t>つ</a:t>
            </a:r>
            <a:r>
              <a:rPr b="0" lang="ja-JP" sz="800" spc="12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て</a:t>
            </a:r>
            <a:r>
              <a:rPr b="0" lang="ja-JP" sz="800" spc="29" strike="noStrike">
                <a:solidFill>
                  <a:srgbClr val="221815"/>
                </a:solidFill>
                <a:latin typeface="Yu Gothic Medium"/>
                <a:ea typeface="Yu Gothic Medium"/>
              </a:rPr>
              <a:t>は</a:t>
            </a:r>
            <a:r>
              <a:rPr b="0" lang="ja-JP" sz="800" spc="-355" strike="noStrike">
                <a:solidFill>
                  <a:srgbClr val="221815"/>
                </a:solidFill>
                <a:latin typeface="Yu Gothic Medium"/>
                <a:ea typeface="Yu Gothic Medium"/>
              </a:rPr>
              <a:t>、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住民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票</a:t>
            </a:r>
            <a:r>
              <a:rPr b="0" lang="ja-JP" sz="800" spc="58" strike="noStrike">
                <a:solidFill>
                  <a:srgbClr val="221815"/>
                </a:solidFill>
                <a:latin typeface="Yu Gothic Medium"/>
                <a:ea typeface="Yu Gothic Medium"/>
              </a:rPr>
              <a:t>が</a:t>
            </a:r>
            <a:r>
              <a:rPr b="0" lang="ja-JP" sz="800" spc="-21" strike="noStrike">
                <a:solidFill>
                  <a:srgbClr val="221815"/>
                </a:solidFill>
                <a:latin typeface="Yu Gothic Medium"/>
                <a:ea typeface="Yu Gothic Medium"/>
              </a:rPr>
              <a:t>あ</a:t>
            </a:r>
            <a:r>
              <a:rPr b="0" lang="ja-JP" sz="800" spc="-12" strike="noStrike">
                <a:solidFill>
                  <a:srgbClr val="221815"/>
                </a:solidFill>
                <a:latin typeface="Yu Gothic Medium"/>
                <a:ea typeface="Yu Gothic Medium"/>
              </a:rPr>
              <a:t>る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市町</a:t>
            </a:r>
            <a:r>
              <a:rPr b="0" lang="ja-JP" sz="800" spc="38" strike="noStrike">
                <a:solidFill>
                  <a:srgbClr val="221815"/>
                </a:solidFill>
                <a:latin typeface="Yu Gothic Medium"/>
                <a:ea typeface="Yu Gothic Medium"/>
              </a:rPr>
              <a:t>村</a:t>
            </a:r>
            <a:r>
              <a:rPr b="0" lang="ja-JP" sz="800" spc="-26" strike="noStrike">
                <a:solidFill>
                  <a:srgbClr val="221815"/>
                </a:solidFill>
                <a:latin typeface="Yu Gothic Medium"/>
                <a:ea typeface="Yu Gothic Medium"/>
              </a:rPr>
              <a:t>に</a:t>
            </a:r>
            <a:r>
              <a:rPr b="0" lang="ja-JP" sz="800" spc="69" strike="noStrike">
                <a:solidFill>
                  <a:srgbClr val="221815"/>
                </a:solidFill>
                <a:latin typeface="Yu Gothic Medium"/>
                <a:ea typeface="Yu Gothic Medium"/>
              </a:rPr>
              <a:t>ご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相</a:t>
            </a:r>
            <a:r>
              <a:rPr b="0" lang="ja-JP" sz="800" spc="-41" strike="noStrike">
                <a:solidFill>
                  <a:srgbClr val="221815"/>
                </a:solidFill>
                <a:latin typeface="Yu Gothic Medium"/>
                <a:ea typeface="Yu Gothic Medium"/>
              </a:rPr>
              <a:t>談</a:t>
            </a:r>
            <a:r>
              <a:rPr b="0" lang="ja-JP" sz="800" spc="-86" strike="noStrike">
                <a:solidFill>
                  <a:srgbClr val="221815"/>
                </a:solidFill>
                <a:latin typeface="Yu Gothic Medium"/>
                <a:ea typeface="Yu Gothic Medium"/>
              </a:rPr>
              <a:t>く</a:t>
            </a:r>
            <a:r>
              <a:rPr b="0" lang="ja-JP" sz="800" spc="-7" strike="noStrike">
                <a:solidFill>
                  <a:srgbClr val="221815"/>
                </a:solidFill>
                <a:latin typeface="Yu Gothic Medium"/>
                <a:ea typeface="Yu Gothic Medium"/>
              </a:rPr>
              <a:t>だ</a:t>
            </a:r>
            <a:r>
              <a:rPr b="0" lang="ja-JP" sz="800" spc="-35" strike="noStrike">
                <a:solidFill>
                  <a:srgbClr val="221815"/>
                </a:solidFill>
                <a:latin typeface="Yu Gothic Medium"/>
                <a:ea typeface="Yu Gothic Medium"/>
              </a:rPr>
              <a:t>さ</a:t>
            </a:r>
            <a:r>
              <a:rPr b="0" lang="ja-JP" sz="800" spc="43" strike="noStrike">
                <a:solidFill>
                  <a:srgbClr val="221815"/>
                </a:solidFill>
                <a:latin typeface="Yu Gothic Medium"/>
                <a:ea typeface="Yu Gothic Medium"/>
              </a:rPr>
              <a:t>い</a:t>
            </a:r>
            <a:r>
              <a:rPr b="0" lang="ja-JP" sz="800" spc="-1" strike="noStrike">
                <a:solidFill>
                  <a:srgbClr val="221815"/>
                </a:solidFill>
                <a:latin typeface="Yu Gothic Medium"/>
                <a:ea typeface="Yu Gothic Medium"/>
              </a:rPr>
              <a:t>。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218" name="CustomShape 47"/>
          <p:cNvSpPr/>
          <p:nvPr/>
        </p:nvSpPr>
        <p:spPr>
          <a:xfrm>
            <a:off x="421560" y="9343080"/>
            <a:ext cx="3697200" cy="25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5840">
              <a:lnSpc>
                <a:spcPct val="100000"/>
              </a:lnSpc>
              <a:spcBef>
                <a:spcPts val="1049"/>
              </a:spcBef>
            </a:pPr>
            <a:r>
              <a:rPr b="1" lang="ja-JP" sz="800" spc="-15" strike="noStrike">
                <a:solidFill>
                  <a:srgbClr val="221815"/>
                </a:solidFill>
                <a:latin typeface="Yu Gothic"/>
                <a:ea typeface="Yu Gothic"/>
              </a:rPr>
              <a:t>ホ</a:t>
            </a:r>
            <a:r>
              <a:rPr b="1" lang="ja-JP" sz="800" spc="-35" strike="noStrike">
                <a:solidFill>
                  <a:srgbClr val="221815"/>
                </a:solidFill>
                <a:latin typeface="Yu Gothic"/>
                <a:ea typeface="Yu Gothic"/>
              </a:rPr>
              <a:t>ー</a:t>
            </a:r>
            <a:r>
              <a:rPr b="1" lang="ja-JP" sz="800" spc="-15" strike="noStrike">
                <a:solidFill>
                  <a:srgbClr val="221815"/>
                </a:solidFill>
                <a:latin typeface="Yu Gothic"/>
                <a:ea typeface="Yu Gothic"/>
              </a:rPr>
              <a:t>ム</a:t>
            </a:r>
            <a:r>
              <a:rPr b="1" lang="ja-JP" sz="800" spc="-12" strike="noStrike">
                <a:solidFill>
                  <a:srgbClr val="221815"/>
                </a:solidFill>
                <a:latin typeface="Yu Gothic"/>
                <a:ea typeface="Yu Gothic"/>
              </a:rPr>
              <a:t>ペ</a:t>
            </a:r>
            <a:r>
              <a:rPr b="1" lang="ja-JP" sz="800" spc="-32" strike="noStrike">
                <a:solidFill>
                  <a:srgbClr val="221815"/>
                </a:solidFill>
                <a:latin typeface="Yu Gothic"/>
                <a:ea typeface="Yu Gothic"/>
              </a:rPr>
              <a:t>ージ</a:t>
            </a:r>
            <a:r>
              <a:rPr b="1" lang="ja-JP" sz="800" spc="-46" strike="noStrike">
                <a:solidFill>
                  <a:srgbClr val="221815"/>
                </a:solidFill>
                <a:latin typeface="Yu Gothic"/>
                <a:ea typeface="Yu Gothic"/>
              </a:rPr>
              <a:t>を</a:t>
            </a:r>
            <a:r>
              <a:rPr b="1" lang="ja-JP" sz="800" spc="43" strike="noStrike">
                <a:solidFill>
                  <a:srgbClr val="221815"/>
                </a:solidFill>
                <a:latin typeface="Yu Gothic"/>
                <a:ea typeface="Yu Gothic"/>
              </a:rPr>
              <a:t>ご</a:t>
            </a:r>
            <a:r>
              <a:rPr b="1" lang="ja-JP" sz="800" spc="9" strike="noStrike">
                <a:solidFill>
                  <a:srgbClr val="221815"/>
                </a:solidFill>
                <a:latin typeface="Yu Gothic"/>
                <a:ea typeface="Yu Gothic"/>
              </a:rPr>
              <a:t>覧</a:t>
            </a:r>
            <a:r>
              <a:rPr b="1" lang="ja-JP" sz="800" spc="-41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800" spc="4" strike="noStrike">
                <a:solidFill>
                  <a:srgbClr val="221815"/>
                </a:solidFill>
                <a:latin typeface="Yu Gothic"/>
                <a:ea typeface="Yu Gothic"/>
              </a:rPr>
              <a:t>な</a:t>
            </a:r>
            <a:r>
              <a:rPr b="1" lang="ja-JP" sz="800" spc="-1" strike="noStrike">
                <a:solidFill>
                  <a:srgbClr val="221815"/>
                </a:solidFill>
                <a:latin typeface="Yu Gothic"/>
                <a:ea typeface="Yu Gothic"/>
              </a:rPr>
              <a:t>れな</a:t>
            </a:r>
            <a:r>
              <a:rPr b="1" lang="ja-JP" sz="800" spc="24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800" spc="29" strike="noStrike">
                <a:solidFill>
                  <a:srgbClr val="221815"/>
                </a:solidFill>
                <a:latin typeface="Yu Gothic"/>
                <a:ea typeface="Yu Gothic"/>
              </a:rPr>
              <a:t>場</a:t>
            </a:r>
            <a:r>
              <a:rPr b="1" lang="ja-JP" sz="800" spc="9" strike="noStrike">
                <a:solidFill>
                  <a:srgbClr val="221815"/>
                </a:solidFill>
                <a:latin typeface="Yu Gothic"/>
                <a:ea typeface="Yu Gothic"/>
              </a:rPr>
              <a:t>合</a:t>
            </a:r>
            <a:r>
              <a:rPr b="1" lang="ja-JP" sz="800" spc="18" strike="noStrike">
                <a:solidFill>
                  <a:srgbClr val="221815"/>
                </a:solidFill>
                <a:latin typeface="Yu Gothic"/>
                <a:ea typeface="Yu Gothic"/>
              </a:rPr>
              <a:t>は</a:t>
            </a:r>
            <a:r>
              <a:rPr b="1" lang="ja-JP" sz="800" spc="-367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800" spc="29" strike="noStrike">
                <a:solidFill>
                  <a:srgbClr val="221815"/>
                </a:solidFill>
                <a:latin typeface="Yu Gothic"/>
                <a:ea typeface="Yu Gothic"/>
              </a:rPr>
              <a:t>お</a:t>
            </a:r>
            <a:r>
              <a:rPr b="1" lang="ja-JP" sz="800" spc="-32" strike="noStrike">
                <a:solidFill>
                  <a:srgbClr val="221815"/>
                </a:solidFill>
                <a:latin typeface="Yu Gothic"/>
                <a:ea typeface="Yu Gothic"/>
              </a:rPr>
              <a:t>住</a:t>
            </a:r>
            <a:r>
              <a:rPr b="1" lang="ja-JP" sz="800" spc="-46" strike="noStrike">
                <a:solidFill>
                  <a:srgbClr val="221815"/>
                </a:solidFill>
                <a:latin typeface="Yu Gothic"/>
                <a:ea typeface="Yu Gothic"/>
              </a:rPr>
              <a:t>ま</a:t>
            </a:r>
            <a:r>
              <a:rPr b="1" lang="ja-JP" sz="800" spc="12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800" spc="24" strike="noStrike">
                <a:solidFill>
                  <a:srgbClr val="221815"/>
                </a:solidFill>
                <a:latin typeface="Yu Gothic"/>
                <a:ea typeface="Yu Gothic"/>
              </a:rPr>
              <a:t>の</a:t>
            </a:r>
            <a:r>
              <a:rPr b="1" lang="ja-JP" sz="800" spc="29" strike="noStrike">
                <a:solidFill>
                  <a:srgbClr val="221815"/>
                </a:solidFill>
                <a:latin typeface="Yu Gothic"/>
                <a:ea typeface="Yu Gothic"/>
              </a:rPr>
              <a:t>市町村</a:t>
            </a:r>
            <a:r>
              <a:rPr b="1" lang="ja-JP" sz="800" spc="9" strike="noStrike">
                <a:solidFill>
                  <a:srgbClr val="221815"/>
                </a:solidFill>
                <a:latin typeface="Yu Gothic"/>
                <a:ea typeface="Yu Gothic"/>
              </a:rPr>
              <a:t>等</a:t>
            </a:r>
            <a:r>
              <a:rPr b="1" lang="ja-JP" sz="800" spc="-55" strike="noStrike">
                <a:solidFill>
                  <a:srgbClr val="221815"/>
                </a:solidFill>
                <a:latin typeface="Yu Gothic"/>
                <a:ea typeface="Yu Gothic"/>
              </a:rPr>
              <a:t>に</a:t>
            </a:r>
            <a:r>
              <a:rPr b="1" lang="ja-JP" sz="800" spc="43" strike="noStrike">
                <a:solidFill>
                  <a:srgbClr val="221815"/>
                </a:solidFill>
                <a:latin typeface="Yu Gothic"/>
                <a:ea typeface="Yu Gothic"/>
              </a:rPr>
              <a:t>ご</a:t>
            </a:r>
            <a:r>
              <a:rPr b="1" lang="ja-JP" sz="800" spc="29" strike="noStrike">
                <a:solidFill>
                  <a:srgbClr val="221815"/>
                </a:solidFill>
                <a:latin typeface="Yu Gothic"/>
                <a:ea typeface="Yu Gothic"/>
              </a:rPr>
              <a:t>相</a:t>
            </a:r>
            <a:r>
              <a:rPr b="1" lang="ja-JP" sz="800" spc="-66" strike="noStrike">
                <a:solidFill>
                  <a:srgbClr val="221815"/>
                </a:solidFill>
                <a:latin typeface="Yu Gothic"/>
                <a:ea typeface="Yu Gothic"/>
              </a:rPr>
              <a:t>談</a:t>
            </a:r>
            <a:r>
              <a:rPr b="1" lang="ja-JP" sz="800" spc="-114" strike="noStrike">
                <a:solidFill>
                  <a:srgbClr val="221815"/>
                </a:solidFill>
                <a:latin typeface="Yu Gothic"/>
                <a:ea typeface="Yu Gothic"/>
              </a:rPr>
              <a:t>く</a:t>
            </a:r>
            <a:r>
              <a:rPr b="1" lang="ja-JP" sz="800" spc="-41" strike="noStrike">
                <a:solidFill>
                  <a:srgbClr val="221815"/>
                </a:solidFill>
                <a:latin typeface="Yu Gothic"/>
                <a:ea typeface="Yu Gothic"/>
              </a:rPr>
              <a:t>だ</a:t>
            </a:r>
            <a:r>
              <a:rPr b="1" lang="ja-JP" sz="800" spc="-60" strike="noStrike">
                <a:solidFill>
                  <a:srgbClr val="221815"/>
                </a:solidFill>
                <a:latin typeface="Yu Gothic"/>
                <a:ea typeface="Yu Gothic"/>
              </a:rPr>
              <a:t>さ</a:t>
            </a:r>
            <a:r>
              <a:rPr b="1" lang="ja-JP" sz="800" spc="24" strike="noStrike">
                <a:solidFill>
                  <a:srgbClr val="221815"/>
                </a:solidFill>
                <a:latin typeface="Yu Gothic"/>
                <a:ea typeface="Yu Gothic"/>
              </a:rPr>
              <a:t>い</a:t>
            </a:r>
            <a:r>
              <a:rPr b="1" lang="ja-JP" sz="800" spc="-1" strike="noStrike">
                <a:solidFill>
                  <a:srgbClr val="221815"/>
                </a:solidFill>
                <a:latin typeface="Yu Gothic"/>
                <a:ea typeface="Yu Gothic"/>
              </a:rPr>
              <a:t>。</a:t>
            </a:r>
            <a:endParaRPr b="0" lang="en-US" sz="800" spc="-1" strike="noStrike">
              <a:latin typeface="Arial"/>
            </a:endParaRPr>
          </a:p>
        </p:txBody>
      </p:sp>
      <p:sp>
        <p:nvSpPr>
          <p:cNvPr id="219" name="CustomShape 48"/>
          <p:cNvSpPr/>
          <p:nvPr/>
        </p:nvSpPr>
        <p:spPr>
          <a:xfrm>
            <a:off x="3510360" y="5639760"/>
            <a:ext cx="151848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81360" algn="ctr">
              <a:lnSpc>
                <a:spcPct val="100000"/>
              </a:lnSpc>
              <a:spcBef>
                <a:spcPts val="570"/>
              </a:spcBef>
            </a:pPr>
            <a:r>
              <a:rPr b="1" lang="ja-JP" sz="900" spc="4" strike="noStrike">
                <a:solidFill>
                  <a:srgbClr val="221815"/>
                </a:solidFill>
                <a:latin typeface="Yu Gothic"/>
                <a:ea typeface="Yu Gothic"/>
              </a:rPr>
              <a:t>５～ </a:t>
            </a:r>
            <a:r>
              <a:rPr b="1" lang="en-US" sz="900" spc="38" strike="noStrike">
                <a:solidFill>
                  <a:srgbClr val="221815"/>
                </a:solidFill>
                <a:latin typeface="Yu Gothic"/>
                <a:ea typeface="Yu Gothic"/>
              </a:rPr>
              <a:t>11</a:t>
            </a:r>
            <a:r>
              <a:rPr b="1" lang="en-US" sz="900" spc="5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歳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0" name="CustomShape 49"/>
          <p:cNvSpPr/>
          <p:nvPr/>
        </p:nvSpPr>
        <p:spPr>
          <a:xfrm>
            <a:off x="3501360" y="5833080"/>
            <a:ext cx="151848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570"/>
              </a:spcBef>
            </a:pPr>
            <a:r>
              <a:rPr b="1" lang="ja-JP" sz="900" spc="128" strike="noStrike">
                <a:solidFill>
                  <a:srgbClr val="221815"/>
                </a:solidFill>
                <a:latin typeface="Yu Gothic"/>
                <a:ea typeface="Yu Gothic"/>
              </a:rPr>
              <a:t>疼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痛</a:t>
            </a:r>
            <a:r>
              <a:rPr b="1" lang="en-US" sz="900" spc="29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(</a:t>
            </a:r>
            <a:r>
              <a:rPr b="1" lang="en-US" sz="900" spc="-165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※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２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1" lang="en-US" sz="900" spc="-160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-355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900" spc="111" strike="noStrike">
                <a:solidFill>
                  <a:srgbClr val="221815"/>
                </a:solidFill>
                <a:latin typeface="Yu Gothic"/>
                <a:ea typeface="Yu Gothic"/>
              </a:rPr>
              <a:t>疲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労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1" name="CustomShape 50"/>
          <p:cNvSpPr/>
          <p:nvPr/>
        </p:nvSpPr>
        <p:spPr>
          <a:xfrm>
            <a:off x="3501360" y="6048720"/>
            <a:ext cx="1518480" cy="40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570"/>
              </a:spcBef>
            </a:pP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発赤・紅斑、腫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脹</a:t>
            </a:r>
            <a:r>
              <a:rPr b="1" lang="en-US" sz="900" spc="-5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３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、 頭痛、下痢、筋肉痛、</a:t>
            </a:r>
            <a:endParaRPr b="0" lang="en-US" sz="900" spc="-1" strike="noStrike">
              <a:latin typeface="Arial"/>
            </a:endParaRPr>
          </a:p>
          <a:p>
            <a:pPr marL="12600">
              <a:lnSpc>
                <a:spcPts val="1015"/>
              </a:lnSpc>
            </a:pP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関節痛、悪寒、発熱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2" name="CustomShape 51"/>
          <p:cNvSpPr/>
          <p:nvPr/>
        </p:nvSpPr>
        <p:spPr>
          <a:xfrm>
            <a:off x="5280120" y="6051960"/>
            <a:ext cx="1518480" cy="39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ts val="1049"/>
              </a:lnSpc>
              <a:spcBef>
                <a:spcPts val="575"/>
              </a:spcBef>
            </a:pP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腫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脹</a:t>
            </a:r>
            <a:r>
              <a:rPr b="1" lang="en-US" sz="900" spc="-5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３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、発赤・紅斑、 下痢、筋肉痛、関節痛、 リンパ節症、悪寒、発熱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3" name="CustomShape 52"/>
          <p:cNvSpPr/>
          <p:nvPr/>
        </p:nvSpPr>
        <p:spPr>
          <a:xfrm>
            <a:off x="5280120" y="5825520"/>
            <a:ext cx="151848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570"/>
              </a:spcBef>
            </a:pPr>
            <a:r>
              <a:rPr b="1" lang="ja-JP" sz="900" spc="128" strike="noStrike">
                <a:solidFill>
                  <a:srgbClr val="221815"/>
                </a:solidFill>
                <a:latin typeface="Yu Gothic"/>
                <a:ea typeface="Yu Gothic"/>
              </a:rPr>
              <a:t>疼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痛</a:t>
            </a:r>
            <a:r>
              <a:rPr b="1" lang="en-US" sz="900" spc="24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(</a:t>
            </a:r>
            <a:r>
              <a:rPr b="1" lang="en-US" sz="900" spc="-165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※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２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1" lang="en-US" sz="900" spc="-165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-355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900" spc="123" strike="noStrike">
                <a:solidFill>
                  <a:srgbClr val="221815"/>
                </a:solidFill>
                <a:latin typeface="Yu Gothic"/>
                <a:ea typeface="Yu Gothic"/>
              </a:rPr>
              <a:t>頭</a:t>
            </a:r>
            <a:r>
              <a:rPr b="1" lang="ja-JP" sz="900" spc="94" strike="noStrike">
                <a:solidFill>
                  <a:srgbClr val="221815"/>
                </a:solidFill>
                <a:latin typeface="Yu Gothic"/>
                <a:ea typeface="Yu Gothic"/>
              </a:rPr>
              <a:t>痛</a:t>
            </a:r>
            <a:r>
              <a:rPr b="1" lang="ja-JP" sz="900" spc="-355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900" spc="111" strike="noStrike">
                <a:solidFill>
                  <a:srgbClr val="221815"/>
                </a:solidFill>
                <a:latin typeface="Yu Gothic"/>
                <a:ea typeface="Yu Gothic"/>
              </a:rPr>
              <a:t>疲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労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4" name="CustomShape 53"/>
          <p:cNvSpPr/>
          <p:nvPr/>
        </p:nvSpPr>
        <p:spPr>
          <a:xfrm>
            <a:off x="1711440" y="6664320"/>
            <a:ext cx="167112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621"/>
              </a:spcBef>
            </a:pPr>
            <a:r>
              <a:rPr b="1" lang="ja-JP" sz="900" spc="109" strike="noStrike">
                <a:solidFill>
                  <a:srgbClr val="221815"/>
                </a:solidFill>
                <a:latin typeface="Yu Gothic"/>
                <a:ea typeface="Yu Gothic"/>
              </a:rPr>
              <a:t>関節痛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5" name="CustomShape 54"/>
          <p:cNvSpPr/>
          <p:nvPr/>
        </p:nvSpPr>
        <p:spPr>
          <a:xfrm>
            <a:off x="1711440" y="5848560"/>
            <a:ext cx="1671120" cy="1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12600">
              <a:lnSpc>
                <a:spcPct val="100000"/>
              </a:lnSpc>
              <a:spcBef>
                <a:spcPts val="570"/>
              </a:spcBef>
            </a:pPr>
            <a:r>
              <a:rPr b="1" lang="ja-JP" sz="900" spc="83" strike="noStrike">
                <a:solidFill>
                  <a:srgbClr val="221815"/>
                </a:solidFill>
                <a:latin typeface="Yu Gothic"/>
                <a:ea typeface="Yu Gothic"/>
              </a:rPr>
              <a:t>易</a:t>
            </a:r>
            <a:r>
              <a:rPr b="1" lang="ja-JP" sz="900" spc="109" strike="noStrike">
                <a:solidFill>
                  <a:srgbClr val="221815"/>
                </a:solidFill>
                <a:latin typeface="Yu Gothic"/>
                <a:ea typeface="Yu Gothic"/>
              </a:rPr>
              <a:t>刺</a:t>
            </a:r>
            <a:r>
              <a:rPr b="1" lang="ja-JP" sz="900" spc="111" strike="noStrike">
                <a:solidFill>
                  <a:srgbClr val="221815"/>
                </a:solidFill>
                <a:latin typeface="Yu Gothic"/>
                <a:ea typeface="Yu Gothic"/>
              </a:rPr>
              <a:t>激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性</a:t>
            </a:r>
            <a:r>
              <a:rPr b="1" lang="en-US" sz="900" spc="3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-1" strike="noStrike">
                <a:solidFill>
                  <a:srgbClr val="221815"/>
                </a:solidFill>
                <a:latin typeface="Yu Gothic"/>
                <a:ea typeface="Yu Gothic"/>
              </a:rPr>
              <a:t>(</a:t>
            </a:r>
            <a:r>
              <a:rPr b="1" lang="en-US" sz="900" spc="-171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-12" strike="noStrike">
                <a:solidFill>
                  <a:srgbClr val="221815"/>
                </a:solidFill>
                <a:latin typeface="Yu Gothic"/>
                <a:ea typeface="Yu Gothic"/>
              </a:rPr>
              <a:t>※</a:t>
            </a:r>
            <a:r>
              <a:rPr b="1" lang="ja-JP" sz="900" spc="-12" strike="noStrike">
                <a:solidFill>
                  <a:srgbClr val="221815"/>
                </a:solidFill>
                <a:latin typeface="Yu Gothic"/>
                <a:ea typeface="Yu Gothic"/>
              </a:rPr>
              <a:t>１</a:t>
            </a:r>
            <a:r>
              <a:rPr b="1" lang="en-US" sz="900" spc="-12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6" name="CustomShape 55"/>
          <p:cNvSpPr/>
          <p:nvPr/>
        </p:nvSpPr>
        <p:spPr>
          <a:xfrm>
            <a:off x="1711440" y="6042240"/>
            <a:ext cx="1671120" cy="66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marL="26640">
              <a:lnSpc>
                <a:spcPts val="1049"/>
              </a:lnSpc>
              <a:spcBef>
                <a:spcPts val="581"/>
              </a:spcBef>
            </a:pP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疼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痛</a:t>
            </a:r>
            <a:r>
              <a:rPr b="1" lang="en-US" sz="900" spc="12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２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、発赤・紅斑、 腫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脹</a:t>
            </a:r>
            <a:r>
              <a:rPr b="1" lang="en-US" sz="900" spc="1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３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、傾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眠</a:t>
            </a:r>
            <a:r>
              <a:rPr b="1" lang="en-US" sz="900" spc="18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(※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４</a:t>
            </a: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)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、 頭痛</a:t>
            </a:r>
            <a:r>
              <a:rPr b="1" lang="ja-JP" sz="900" spc="-185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食欲減退</a:t>
            </a:r>
            <a:r>
              <a:rPr b="1" lang="ja-JP" sz="900" spc="-185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下痢</a:t>
            </a:r>
            <a:r>
              <a:rPr b="1" lang="ja-JP" sz="900" spc="-185" strike="noStrike">
                <a:solidFill>
                  <a:srgbClr val="221815"/>
                </a:solidFill>
                <a:latin typeface="Yu Gothic"/>
                <a:ea typeface="Yu Gothic"/>
              </a:rPr>
              <a:t>、</a:t>
            </a:r>
            <a:r>
              <a:rPr b="1" lang="ja-JP" sz="900" spc="69" strike="noStrike">
                <a:solidFill>
                  <a:srgbClr val="221815"/>
                </a:solidFill>
                <a:latin typeface="Yu Gothic"/>
                <a:ea typeface="Yu Gothic"/>
              </a:rPr>
              <a:t>嘔吐、 筋肉痛、疲労、発熱、悪寒</a:t>
            </a:r>
            <a:endParaRPr b="0" lang="en-US" sz="900" spc="-1" strike="noStrike">
              <a:latin typeface="Arial"/>
            </a:endParaRPr>
          </a:p>
        </p:txBody>
      </p:sp>
      <p:sp>
        <p:nvSpPr>
          <p:cNvPr id="227" name="CustomShape 56"/>
          <p:cNvSpPr/>
          <p:nvPr/>
        </p:nvSpPr>
        <p:spPr>
          <a:xfrm>
            <a:off x="5285160" y="6653160"/>
            <a:ext cx="863280" cy="15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782360"/>
              </a:tabLst>
            </a:pPr>
            <a:r>
              <a:rPr b="1" lang="ja-JP" sz="900" spc="89" strike="noStrike">
                <a:solidFill>
                  <a:srgbClr val="221815"/>
                </a:solidFill>
                <a:latin typeface="Yu Gothic"/>
                <a:ea typeface="Yu Gothic"/>
              </a:rPr>
              <a:t>嘔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吐</a:t>
            </a:r>
            <a:endParaRPr b="0" lang="en-US" sz="900" spc="-1" strike="noStrike">
              <a:latin typeface="Arial"/>
            </a:endParaRPr>
          </a:p>
        </p:txBody>
      </p:sp>
      <p:pic>
        <p:nvPicPr>
          <p:cNvPr id="228" name="図 58" descr=""/>
          <p:cNvPicPr/>
          <p:nvPr/>
        </p:nvPicPr>
        <p:blipFill>
          <a:blip r:embed="rId1"/>
          <a:stretch/>
        </p:blipFill>
        <p:spPr>
          <a:xfrm>
            <a:off x="6558840" y="8809920"/>
            <a:ext cx="711000" cy="711000"/>
          </a:xfrm>
          <a:prstGeom prst="rect">
            <a:avLst/>
          </a:prstGeom>
          <a:ln w="0">
            <a:noFill/>
          </a:ln>
        </p:spPr>
      </p:pic>
      <p:pic>
        <p:nvPicPr>
          <p:cNvPr id="229" name="図 60" descr=""/>
          <p:cNvPicPr/>
          <p:nvPr/>
        </p:nvPicPr>
        <p:blipFill>
          <a:blip r:embed="rId2"/>
          <a:stretch/>
        </p:blipFill>
        <p:spPr>
          <a:xfrm>
            <a:off x="495000" y="1559880"/>
            <a:ext cx="6527520" cy="1206000"/>
          </a:xfrm>
          <a:prstGeom prst="rect">
            <a:avLst/>
          </a:prstGeom>
          <a:ln w="0">
            <a:noFill/>
          </a:ln>
        </p:spPr>
      </p:pic>
      <p:sp>
        <p:nvSpPr>
          <p:cNvPr id="230" name="CustomShape 57"/>
          <p:cNvSpPr/>
          <p:nvPr/>
        </p:nvSpPr>
        <p:spPr>
          <a:xfrm>
            <a:off x="892080" y="5835600"/>
            <a:ext cx="56592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>
            <a:spAutoFit/>
          </a:bodyPr>
          <a:p>
            <a:pPr marL="12600">
              <a:lnSpc>
                <a:spcPct val="100000"/>
              </a:lnSpc>
            </a:pPr>
            <a:r>
              <a:rPr b="1" lang="en-US" sz="900" spc="69" strike="noStrike">
                <a:solidFill>
                  <a:srgbClr val="221815"/>
                </a:solidFill>
                <a:latin typeface="Yu Gothic"/>
                <a:ea typeface="Yu Gothic"/>
              </a:rPr>
              <a:t>50%</a:t>
            </a:r>
            <a:r>
              <a:rPr b="1" lang="en-US" sz="900" spc="-15" strike="noStrike">
                <a:solidFill>
                  <a:srgbClr val="221815"/>
                </a:solidFill>
                <a:latin typeface="Yu Gothic"/>
                <a:ea typeface="Yu Gothic"/>
              </a:rPr>
              <a:t> </a:t>
            </a:r>
            <a:r>
              <a:rPr b="1" lang="ja-JP" sz="900" spc="109" strike="noStrike">
                <a:solidFill>
                  <a:srgbClr val="221815"/>
                </a:solidFill>
                <a:latin typeface="Yu Gothic"/>
                <a:ea typeface="Yu Gothic"/>
              </a:rPr>
              <a:t>以</a:t>
            </a:r>
            <a:r>
              <a:rPr b="1" lang="ja-JP" sz="900" spc="-1" strike="noStrike">
                <a:solidFill>
                  <a:srgbClr val="221815"/>
                </a:solidFill>
                <a:latin typeface="Yu Gothic"/>
                <a:ea typeface="Yu Gothic"/>
              </a:rPr>
              <a:t>上</a:t>
            </a:r>
            <a:endParaRPr b="0" lang="en-US" sz="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Application>LibreOffice/7.0.6.2$Windows_x86 LibreOffice_project/144abb84a525d8e30c9dbbefa69cbbf2d8d4ae3b</Application>
  <AppVersion>15.0000</AppVersion>
  <Words>631</Words>
  <Paragraphs>89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2023-09-13T00:48:41Z</dcterms:created>
  <dc:creator/>
  <dc:description/>
  <dc:language>ja</dc:language>
  <cp:lastModifiedBy/>
  <cp:lastPrinted>2023-09-13T10:00:55Z</cp:lastPrinted>
  <dcterms:modified xsi:type="dcterms:W3CDTF">2023-09-21T11:41:34Z</dcterms:modified>
  <cp:revision>3</cp:revision>
  <dc:subject/>
  <dc:title>PowerPoint プレゼンテーション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ユーザー設定</vt:lpwstr>
  </property>
  <property fmtid="{D5CDD505-2E9C-101B-9397-08002B2CF9AE}" pid="3" name="Slides">
    <vt:i4>2</vt:i4>
  </property>
</Properties>
</file>